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60.xml" ContentType="application/vnd.openxmlformats-officedocument.presentationml.slide+xml"/>
  <Override PartName="/ppt/slides/slide17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9" r:id="rId2"/>
    <p:sldId id="258" r:id="rId3"/>
    <p:sldId id="268" r:id="rId4"/>
    <p:sldId id="260" r:id="rId5"/>
    <p:sldId id="263" r:id="rId6"/>
    <p:sldId id="270" r:id="rId7"/>
    <p:sldId id="262" r:id="rId8"/>
    <p:sldId id="271" r:id="rId9"/>
    <p:sldId id="264" r:id="rId10"/>
    <p:sldId id="265" r:id="rId11"/>
    <p:sldId id="272" r:id="rId12"/>
    <p:sldId id="275" r:id="rId13"/>
    <p:sldId id="266" r:id="rId14"/>
    <p:sldId id="277" r:id="rId15"/>
    <p:sldId id="278" r:id="rId16"/>
    <p:sldId id="285" r:id="rId17"/>
    <p:sldId id="279" r:id="rId18"/>
    <p:sldId id="280" r:id="rId19"/>
    <p:sldId id="281" r:id="rId20"/>
    <p:sldId id="282" r:id="rId21"/>
    <p:sldId id="283" r:id="rId22"/>
    <p:sldId id="284" r:id="rId23"/>
    <p:sldId id="276" r:id="rId24"/>
    <p:sldId id="273"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8D557D-4582-45A7-BE09-F3F281AB2BB3}" v="512" dt="2025-12-01T12:42:35.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el Parth Pravinkumar" userId="S::parthpatel@iisc.ac.in::311fe0ea-a3e6-4d57-a06c-fa7a81ea5787" providerId="AD" clId="Web-{8FC75130-FF9F-0120-2649-E3565AC9EA9B}"/>
    <pc:docChg chg="addSld delSld modSld sldOrd">
      <pc:chgData name="Patel Parth Pravinkumar" userId="S::parthpatel@iisc.ac.in::311fe0ea-a3e6-4d57-a06c-fa7a81ea5787" providerId="AD" clId="Web-{8FC75130-FF9F-0120-2649-E3565AC9EA9B}" dt="2025-12-01T11:57:57.243" v="962" actId="20577"/>
      <pc:docMkLst>
        <pc:docMk/>
      </pc:docMkLst>
      <pc:sldChg chg="ord">
        <pc:chgData name="Patel Parth Pravinkumar" userId="S::parthpatel@iisc.ac.in::311fe0ea-a3e6-4d57-a06c-fa7a81ea5787" providerId="AD" clId="Web-{8FC75130-FF9F-0120-2649-E3565AC9EA9B}" dt="2025-12-01T11:09:27.086" v="246"/>
        <pc:sldMkLst>
          <pc:docMk/>
          <pc:sldMk cId="1721867510" sldId="260"/>
        </pc:sldMkLst>
      </pc:sldChg>
      <pc:sldChg chg="addSp delSp modSp">
        <pc:chgData name="Patel Parth Pravinkumar" userId="S::parthpatel@iisc.ac.in::311fe0ea-a3e6-4d57-a06c-fa7a81ea5787" providerId="AD" clId="Web-{8FC75130-FF9F-0120-2649-E3565AC9EA9B}" dt="2025-12-01T11:41:09.288" v="703" actId="14100"/>
        <pc:sldMkLst>
          <pc:docMk/>
          <pc:sldMk cId="2964599573" sldId="263"/>
        </pc:sldMkLst>
        <pc:spChg chg="mod">
          <ac:chgData name="Patel Parth Pravinkumar" userId="S::parthpatel@iisc.ac.in::311fe0ea-a3e6-4d57-a06c-fa7a81ea5787" providerId="AD" clId="Web-{8FC75130-FF9F-0120-2649-E3565AC9EA9B}" dt="2025-12-01T11:28:41.873" v="360" actId="1076"/>
          <ac:spMkLst>
            <pc:docMk/>
            <pc:sldMk cId="2964599573" sldId="263"/>
            <ac:spMk id="2" creationId="{8DA6F274-9032-F27E-5E87-FD18E4DA6F4F}"/>
          </ac:spMkLst>
        </pc:spChg>
        <pc:spChg chg="add mod ord">
          <ac:chgData name="Patel Parth Pravinkumar" userId="S::parthpatel@iisc.ac.in::311fe0ea-a3e6-4d57-a06c-fa7a81ea5787" providerId="AD" clId="Web-{8FC75130-FF9F-0120-2649-E3565AC9EA9B}" dt="2025-12-01T11:25:51.868" v="323" actId="14100"/>
          <ac:spMkLst>
            <pc:docMk/>
            <pc:sldMk cId="2964599573" sldId="263"/>
            <ac:spMk id="3" creationId="{31A1239A-C06D-6D3D-B31E-01419B3BDA77}"/>
          </ac:spMkLst>
        </pc:spChg>
        <pc:spChg chg="mod">
          <ac:chgData name="Patel Parth Pravinkumar" userId="S::parthpatel@iisc.ac.in::311fe0ea-a3e6-4d57-a06c-fa7a81ea5787" providerId="AD" clId="Web-{8FC75130-FF9F-0120-2649-E3565AC9EA9B}" dt="2025-12-01T11:28:30.044" v="357" actId="1076"/>
          <ac:spMkLst>
            <pc:docMk/>
            <pc:sldMk cId="2964599573" sldId="263"/>
            <ac:spMk id="4" creationId="{5109CD25-C8FB-CE85-F37B-59766C30FACD}"/>
          </ac:spMkLst>
        </pc:spChg>
        <pc:spChg chg="add mod ord">
          <ac:chgData name="Patel Parth Pravinkumar" userId="S::parthpatel@iisc.ac.in::311fe0ea-a3e6-4d57-a06c-fa7a81ea5787" providerId="AD" clId="Web-{8FC75130-FF9F-0120-2649-E3565AC9EA9B}" dt="2025-12-01T11:41:09.288" v="703" actId="14100"/>
          <ac:spMkLst>
            <pc:docMk/>
            <pc:sldMk cId="2964599573" sldId="263"/>
            <ac:spMk id="5" creationId="{83BD0394-E8E9-84D2-7FB4-E9BF7E7838BB}"/>
          </ac:spMkLst>
        </pc:spChg>
        <pc:spChg chg="mod">
          <ac:chgData name="Patel Parth Pravinkumar" userId="S::parthpatel@iisc.ac.in::311fe0ea-a3e6-4d57-a06c-fa7a81ea5787" providerId="AD" clId="Web-{8FC75130-FF9F-0120-2649-E3565AC9EA9B}" dt="2025-12-01T11:28:26.372" v="356" actId="14100"/>
          <ac:spMkLst>
            <pc:docMk/>
            <pc:sldMk cId="2964599573" sldId="263"/>
            <ac:spMk id="6" creationId="{694F8BF0-3A15-BF2A-25C5-2A0B8352E29C}"/>
          </ac:spMkLst>
        </pc:spChg>
        <pc:spChg chg="add del mod">
          <ac:chgData name="Patel Parth Pravinkumar" userId="S::parthpatel@iisc.ac.in::311fe0ea-a3e6-4d57-a06c-fa7a81ea5787" providerId="AD" clId="Web-{8FC75130-FF9F-0120-2649-E3565AC9EA9B}" dt="2025-12-01T11:31:58.954" v="388"/>
          <ac:spMkLst>
            <pc:docMk/>
            <pc:sldMk cId="2964599573" sldId="263"/>
            <ac:spMk id="7" creationId="{4529D814-36A6-D586-DE45-5E907105DC60}"/>
          </ac:spMkLst>
        </pc:spChg>
        <pc:spChg chg="mod">
          <ac:chgData name="Patel Parth Pravinkumar" userId="S::parthpatel@iisc.ac.in::311fe0ea-a3e6-4d57-a06c-fa7a81ea5787" providerId="AD" clId="Web-{8FC75130-FF9F-0120-2649-E3565AC9EA9B}" dt="2025-12-01T11:28:51.279" v="363" actId="14100"/>
          <ac:spMkLst>
            <pc:docMk/>
            <pc:sldMk cId="2964599573" sldId="263"/>
            <ac:spMk id="8" creationId="{9C7E0171-292F-38AF-04A8-A2322E87BA3B}"/>
          </ac:spMkLst>
        </pc:spChg>
        <pc:spChg chg="add del mod">
          <ac:chgData name="Patel Parth Pravinkumar" userId="S::parthpatel@iisc.ac.in::311fe0ea-a3e6-4d57-a06c-fa7a81ea5787" providerId="AD" clId="Web-{8FC75130-FF9F-0120-2649-E3565AC9EA9B}" dt="2025-12-01T11:31:50.923" v="385"/>
          <ac:spMkLst>
            <pc:docMk/>
            <pc:sldMk cId="2964599573" sldId="263"/>
            <ac:spMk id="9" creationId="{4A04B276-7E2D-4AA5-ED36-D6BB452E7DEA}"/>
          </ac:spMkLst>
        </pc:spChg>
        <pc:spChg chg="mod">
          <ac:chgData name="Patel Parth Pravinkumar" userId="S::parthpatel@iisc.ac.in::311fe0ea-a3e6-4d57-a06c-fa7a81ea5787" providerId="AD" clId="Web-{8FC75130-FF9F-0120-2649-E3565AC9EA9B}" dt="2025-12-01T11:20:58.587" v="304" actId="14100"/>
          <ac:spMkLst>
            <pc:docMk/>
            <pc:sldMk cId="2964599573" sldId="263"/>
            <ac:spMk id="10" creationId="{8AA31832-028E-9997-E788-7DDE731EFACC}"/>
          </ac:spMkLst>
        </pc:spChg>
        <pc:spChg chg="add del mod">
          <ac:chgData name="Patel Parth Pravinkumar" userId="S::parthpatel@iisc.ac.in::311fe0ea-a3e6-4d57-a06c-fa7a81ea5787" providerId="AD" clId="Web-{8FC75130-FF9F-0120-2649-E3565AC9EA9B}" dt="2025-12-01T11:31:46.844" v="384"/>
          <ac:spMkLst>
            <pc:docMk/>
            <pc:sldMk cId="2964599573" sldId="263"/>
            <ac:spMk id="13" creationId="{ED1F8209-BC00-371E-399A-97F7E010CFE4}"/>
          </ac:spMkLst>
        </pc:spChg>
        <pc:spChg chg="add del">
          <ac:chgData name="Patel Parth Pravinkumar" userId="S::parthpatel@iisc.ac.in::311fe0ea-a3e6-4d57-a06c-fa7a81ea5787" providerId="AD" clId="Web-{8FC75130-FF9F-0120-2649-E3565AC9EA9B}" dt="2025-12-01T11:30:44.406" v="376"/>
          <ac:spMkLst>
            <pc:docMk/>
            <pc:sldMk cId="2964599573" sldId="263"/>
            <ac:spMk id="15" creationId="{736E52B5-33C7-D71B-CE31-F4350937FB07}"/>
          </ac:spMkLst>
        </pc:spChg>
        <pc:spChg chg="add mod">
          <ac:chgData name="Patel Parth Pravinkumar" userId="S::parthpatel@iisc.ac.in::311fe0ea-a3e6-4d57-a06c-fa7a81ea5787" providerId="AD" clId="Web-{8FC75130-FF9F-0120-2649-E3565AC9EA9B}" dt="2025-12-01T11:40:02.613" v="682" actId="20577"/>
          <ac:spMkLst>
            <pc:docMk/>
            <pc:sldMk cId="2964599573" sldId="263"/>
            <ac:spMk id="17" creationId="{A0AAB0B9-A6E5-B7BA-6CFA-8322E4276338}"/>
          </ac:spMkLst>
        </pc:spChg>
        <pc:spChg chg="add mod">
          <ac:chgData name="Patel Parth Pravinkumar" userId="S::parthpatel@iisc.ac.in::311fe0ea-a3e6-4d57-a06c-fa7a81ea5787" providerId="AD" clId="Web-{8FC75130-FF9F-0120-2649-E3565AC9EA9B}" dt="2025-12-01T11:39:38.190" v="646" actId="14100"/>
          <ac:spMkLst>
            <pc:docMk/>
            <pc:sldMk cId="2964599573" sldId="263"/>
            <ac:spMk id="19" creationId="{0ECAA2FB-B700-B81E-0D62-2E8A5C51F75E}"/>
          </ac:spMkLst>
        </pc:spChg>
        <pc:spChg chg="add mod">
          <ac:chgData name="Patel Parth Pravinkumar" userId="S::parthpatel@iisc.ac.in::311fe0ea-a3e6-4d57-a06c-fa7a81ea5787" providerId="AD" clId="Web-{8FC75130-FF9F-0120-2649-E3565AC9EA9B}" dt="2025-12-01T11:40:19.848" v="686" actId="14100"/>
          <ac:spMkLst>
            <pc:docMk/>
            <pc:sldMk cId="2964599573" sldId="263"/>
            <ac:spMk id="21" creationId="{E04512F8-7B00-5EAC-2B96-89C015F84CE6}"/>
          </ac:spMkLst>
        </pc:spChg>
        <pc:spChg chg="add mod">
          <ac:chgData name="Patel Parth Pravinkumar" userId="S::parthpatel@iisc.ac.in::311fe0ea-a3e6-4d57-a06c-fa7a81ea5787" providerId="AD" clId="Web-{8FC75130-FF9F-0120-2649-E3565AC9EA9B}" dt="2025-12-01T11:40:08.660" v="684" actId="14100"/>
          <ac:spMkLst>
            <pc:docMk/>
            <pc:sldMk cId="2964599573" sldId="263"/>
            <ac:spMk id="22" creationId="{92D0A678-38ED-AE0A-E5D1-381D1C71738B}"/>
          </ac:spMkLst>
        </pc:spChg>
        <pc:spChg chg="add mod">
          <ac:chgData name="Patel Parth Pravinkumar" userId="S::parthpatel@iisc.ac.in::311fe0ea-a3e6-4d57-a06c-fa7a81ea5787" providerId="AD" clId="Web-{8FC75130-FF9F-0120-2649-E3565AC9EA9B}" dt="2025-12-01T11:41:03.554" v="702"/>
          <ac:spMkLst>
            <pc:docMk/>
            <pc:sldMk cId="2964599573" sldId="263"/>
            <ac:spMk id="23" creationId="{F968238B-A944-F4EE-A32F-52ABAB90A364}"/>
          </ac:spMkLst>
        </pc:spChg>
        <pc:spChg chg="mod">
          <ac:chgData name="Patel Parth Pravinkumar" userId="S::parthpatel@iisc.ac.in::311fe0ea-a3e6-4d57-a06c-fa7a81ea5787" providerId="AD" clId="Web-{8FC75130-FF9F-0120-2649-E3565AC9EA9B}" dt="2025-12-01T11:40:37.208" v="688" actId="1076"/>
          <ac:spMkLst>
            <pc:docMk/>
            <pc:sldMk cId="2964599573" sldId="263"/>
            <ac:spMk id="26" creationId="{E778E2C0-3753-7AC2-E9B4-01ECF72553F1}"/>
          </ac:spMkLst>
        </pc:spChg>
        <pc:spChg chg="mod">
          <ac:chgData name="Patel Parth Pravinkumar" userId="S::parthpatel@iisc.ac.in::311fe0ea-a3e6-4d57-a06c-fa7a81ea5787" providerId="AD" clId="Web-{8FC75130-FF9F-0120-2649-E3565AC9EA9B}" dt="2025-12-01T11:28:55.623" v="364" actId="14100"/>
          <ac:spMkLst>
            <pc:docMk/>
            <pc:sldMk cId="2964599573" sldId="263"/>
            <ac:spMk id="28" creationId="{04AC9EFF-5290-A2A5-36D8-E1C3212230F8}"/>
          </ac:spMkLst>
        </pc:spChg>
        <pc:cxnChg chg="mod">
          <ac:chgData name="Patel Parth Pravinkumar" userId="S::parthpatel@iisc.ac.in::311fe0ea-a3e6-4d57-a06c-fa7a81ea5787" providerId="AD" clId="Web-{8FC75130-FF9F-0120-2649-E3565AC9EA9B}" dt="2025-12-01T11:40:30.536" v="687" actId="1076"/>
          <ac:cxnSpMkLst>
            <pc:docMk/>
            <pc:sldMk cId="2964599573" sldId="263"/>
            <ac:cxnSpMk id="20" creationId="{DE98EAE8-B235-529F-EC62-A5375449C408}"/>
          </ac:cxnSpMkLst>
        </pc:cxnChg>
        <pc:cxnChg chg="mod">
          <ac:chgData name="Patel Parth Pravinkumar" userId="S::parthpatel@iisc.ac.in::311fe0ea-a3e6-4d57-a06c-fa7a81ea5787" providerId="AD" clId="Web-{8FC75130-FF9F-0120-2649-E3565AC9EA9B}" dt="2025-12-01T11:21:22.682" v="314" actId="1076"/>
          <ac:cxnSpMkLst>
            <pc:docMk/>
            <pc:sldMk cId="2964599573" sldId="263"/>
            <ac:cxnSpMk id="32" creationId="{338F15E1-1EF1-9ABF-A1CD-4EF413D30891}"/>
          </ac:cxnSpMkLst>
        </pc:cxnChg>
      </pc:sldChg>
      <pc:sldChg chg="addSp delSp modSp new mod ord setBg">
        <pc:chgData name="Patel Parth Pravinkumar" userId="S::parthpatel@iisc.ac.in::311fe0ea-a3e6-4d57-a06c-fa7a81ea5787" providerId="AD" clId="Web-{8FC75130-FF9F-0120-2649-E3565AC9EA9B}" dt="2025-12-01T11:49:05.144" v="786" actId="20577"/>
        <pc:sldMkLst>
          <pc:docMk/>
          <pc:sldMk cId="2643461845" sldId="268"/>
        </pc:sldMkLst>
        <pc:spChg chg="mod">
          <ac:chgData name="Patel Parth Pravinkumar" userId="S::parthpatel@iisc.ac.in::311fe0ea-a3e6-4d57-a06c-fa7a81ea5787" providerId="AD" clId="Web-{8FC75130-FF9F-0120-2649-E3565AC9EA9B}" dt="2025-12-01T11:49:05.144" v="786" actId="20577"/>
          <ac:spMkLst>
            <pc:docMk/>
            <pc:sldMk cId="2643461845" sldId="268"/>
            <ac:spMk id="2" creationId="{5D787FA8-B51D-70E2-53EB-CA5286B28326}"/>
          </ac:spMkLst>
        </pc:spChg>
        <pc:spChg chg="mod">
          <ac:chgData name="Patel Parth Pravinkumar" userId="S::parthpatel@iisc.ac.in::311fe0ea-a3e6-4d57-a06c-fa7a81ea5787" providerId="AD" clId="Web-{8FC75130-FF9F-0120-2649-E3565AC9EA9B}" dt="2025-12-01T11:46:15.938" v="753" actId="20577"/>
          <ac:spMkLst>
            <pc:docMk/>
            <pc:sldMk cId="2643461845" sldId="268"/>
            <ac:spMk id="3" creationId="{053854F7-BB92-DD0C-9779-50B68202F6C1}"/>
          </ac:spMkLst>
        </pc:spChg>
        <pc:spChg chg="add del">
          <ac:chgData name="Patel Parth Pravinkumar" userId="S::parthpatel@iisc.ac.in::311fe0ea-a3e6-4d57-a06c-fa7a81ea5787" providerId="AD" clId="Web-{8FC75130-FF9F-0120-2649-E3565AC9EA9B}" dt="2025-12-01T11:45:55.797" v="741"/>
          <ac:spMkLst>
            <pc:docMk/>
            <pc:sldMk cId="2643461845" sldId="268"/>
            <ac:spMk id="8" creationId="{C497725C-6431-496A-B11C-691354780DCD}"/>
          </ac:spMkLst>
        </pc:spChg>
        <pc:spChg chg="add del">
          <ac:chgData name="Patel Parth Pravinkumar" userId="S::parthpatel@iisc.ac.in::311fe0ea-a3e6-4d57-a06c-fa7a81ea5787" providerId="AD" clId="Web-{8FC75130-FF9F-0120-2649-E3565AC9EA9B}" dt="2025-12-01T11:45:55.797" v="741"/>
          <ac:spMkLst>
            <pc:docMk/>
            <pc:sldMk cId="2643461845" sldId="268"/>
            <ac:spMk id="10" creationId="{B81933D1-5615-42C7-9C0B-4EB7105CCE2D}"/>
          </ac:spMkLst>
        </pc:spChg>
        <pc:spChg chg="add del">
          <ac:chgData name="Patel Parth Pravinkumar" userId="S::parthpatel@iisc.ac.in::311fe0ea-a3e6-4d57-a06c-fa7a81ea5787" providerId="AD" clId="Web-{8FC75130-FF9F-0120-2649-E3565AC9EA9B}" dt="2025-12-01T11:45:55.797" v="741"/>
          <ac:spMkLst>
            <pc:docMk/>
            <pc:sldMk cId="2643461845" sldId="268"/>
            <ac:spMk id="12" creationId="{B089A89A-1E9C-4761-9DFF-53C275FBF870}"/>
          </ac:spMkLst>
        </pc:spChg>
        <pc:spChg chg="add del">
          <ac:chgData name="Patel Parth Pravinkumar" userId="S::parthpatel@iisc.ac.in::311fe0ea-a3e6-4d57-a06c-fa7a81ea5787" providerId="AD" clId="Web-{8FC75130-FF9F-0120-2649-E3565AC9EA9B}" dt="2025-12-01T11:45:55.797" v="741"/>
          <ac:spMkLst>
            <pc:docMk/>
            <pc:sldMk cId="2643461845" sldId="268"/>
            <ac:spMk id="17" creationId="{19C9EAEA-39D0-4B0E-A0EB-51E7B26740B1}"/>
          </ac:spMkLst>
        </pc:spChg>
        <pc:spChg chg="add del">
          <ac:chgData name="Patel Parth Pravinkumar" userId="S::parthpatel@iisc.ac.in::311fe0ea-a3e6-4d57-a06c-fa7a81ea5787" providerId="AD" clId="Web-{8FC75130-FF9F-0120-2649-E3565AC9EA9B}" dt="2025-12-01T11:45:53.235" v="740"/>
          <ac:spMkLst>
            <pc:docMk/>
            <pc:sldMk cId="2643461845" sldId="268"/>
            <ac:spMk id="19" creationId="{C497725C-6431-496A-B11C-691354780DCD}"/>
          </ac:spMkLst>
        </pc:spChg>
        <pc:spChg chg="add del">
          <ac:chgData name="Patel Parth Pravinkumar" userId="S::parthpatel@iisc.ac.in::311fe0ea-a3e6-4d57-a06c-fa7a81ea5787" providerId="AD" clId="Web-{8FC75130-FF9F-0120-2649-E3565AC9EA9B}" dt="2025-12-01T11:45:53.235" v="740"/>
          <ac:spMkLst>
            <pc:docMk/>
            <pc:sldMk cId="2643461845" sldId="268"/>
            <ac:spMk id="29" creationId="{B81933D1-5615-42C7-9C0B-4EB7105CCE2D}"/>
          </ac:spMkLst>
        </pc:spChg>
        <pc:spChg chg="add del">
          <ac:chgData name="Patel Parth Pravinkumar" userId="S::parthpatel@iisc.ac.in::311fe0ea-a3e6-4d57-a06c-fa7a81ea5787" providerId="AD" clId="Web-{8FC75130-FF9F-0120-2649-E3565AC9EA9B}" dt="2025-12-01T11:45:53.235" v="740"/>
          <ac:spMkLst>
            <pc:docMk/>
            <pc:sldMk cId="2643461845" sldId="268"/>
            <ac:spMk id="31" creationId="{B089A89A-1E9C-4761-9DFF-53C275FBF870}"/>
          </ac:spMkLst>
        </pc:spChg>
        <pc:spChg chg="add del">
          <ac:chgData name="Patel Parth Pravinkumar" userId="S::parthpatel@iisc.ac.in::311fe0ea-a3e6-4d57-a06c-fa7a81ea5787" providerId="AD" clId="Web-{8FC75130-FF9F-0120-2649-E3565AC9EA9B}" dt="2025-12-01T11:45:53.235" v="740"/>
          <ac:spMkLst>
            <pc:docMk/>
            <pc:sldMk cId="2643461845" sldId="268"/>
            <ac:spMk id="33" creationId="{19C9EAEA-39D0-4B0E-A0EB-51E7B26740B1}"/>
          </ac:spMkLst>
        </pc:spChg>
        <pc:grpChg chg="add del">
          <ac:chgData name="Patel Parth Pravinkumar" userId="S::parthpatel@iisc.ac.in::311fe0ea-a3e6-4d57-a06c-fa7a81ea5787" providerId="AD" clId="Web-{8FC75130-FF9F-0120-2649-E3565AC9EA9B}" dt="2025-12-01T11:45:55.797" v="741"/>
          <ac:grpSpMkLst>
            <pc:docMk/>
            <pc:sldMk cId="2643461845" sldId="268"/>
            <ac:grpSpMk id="9" creationId="{032D8612-31EB-44CF-A1D0-14FD4C705424}"/>
          </ac:grpSpMkLst>
        </pc:grpChg>
        <pc:picChg chg="add del mod ord modCrop">
          <ac:chgData name="Patel Parth Pravinkumar" userId="S::parthpatel@iisc.ac.in::311fe0ea-a3e6-4d57-a06c-fa7a81ea5787" providerId="AD" clId="Web-{8FC75130-FF9F-0120-2649-E3565AC9EA9B}" dt="2025-12-01T11:46:20.688" v="754" actId="1076"/>
          <ac:picMkLst>
            <pc:docMk/>
            <pc:sldMk cId="2643461845" sldId="268"/>
            <ac:picMk id="4" creationId="{CAC9D0F5-E4B8-BCBA-13BD-331B551FDB92}"/>
          </ac:picMkLst>
        </pc:picChg>
        <pc:picChg chg="add del mod">
          <ac:chgData name="Patel Parth Pravinkumar" userId="S::parthpatel@iisc.ac.in::311fe0ea-a3e6-4d57-a06c-fa7a81ea5787" providerId="AD" clId="Web-{8FC75130-FF9F-0120-2649-E3565AC9EA9B}" dt="2025-12-01T10:43:06.199" v="39"/>
          <ac:picMkLst>
            <pc:docMk/>
            <pc:sldMk cId="2643461845" sldId="268"/>
            <ac:picMk id="5" creationId="{2A17DC1A-D488-8D5A-E014-DDC84CCFACF7}"/>
          </ac:picMkLst>
        </pc:picChg>
        <pc:picChg chg="add mod modCrop">
          <ac:chgData name="Patel Parth Pravinkumar" userId="S::parthpatel@iisc.ac.in::311fe0ea-a3e6-4d57-a06c-fa7a81ea5787" providerId="AD" clId="Web-{8FC75130-FF9F-0120-2649-E3565AC9EA9B}" dt="2025-12-01T11:46:22.907" v="755" actId="1076"/>
          <ac:picMkLst>
            <pc:docMk/>
            <pc:sldMk cId="2643461845" sldId="268"/>
            <ac:picMk id="6" creationId="{9BA04894-294F-4F59-9FCE-6B59ED382836}"/>
          </ac:picMkLst>
        </pc:picChg>
      </pc:sldChg>
      <pc:sldChg chg="addSp modSp new del mod setBg">
        <pc:chgData name="Patel Parth Pravinkumar" userId="S::parthpatel@iisc.ac.in::311fe0ea-a3e6-4d57-a06c-fa7a81ea5787" providerId="AD" clId="Web-{8FC75130-FF9F-0120-2649-E3565AC9EA9B}" dt="2025-12-01T10:45:16.184" v="65"/>
        <pc:sldMkLst>
          <pc:docMk/>
          <pc:sldMk cId="2295068383" sldId="269"/>
        </pc:sldMkLst>
        <pc:spChg chg="mod">
          <ac:chgData name="Patel Parth Pravinkumar" userId="S::parthpatel@iisc.ac.in::311fe0ea-a3e6-4d57-a06c-fa7a81ea5787" providerId="AD" clId="Web-{8FC75130-FF9F-0120-2649-E3565AC9EA9B}" dt="2025-12-01T10:44:34.497" v="52" actId="20577"/>
          <ac:spMkLst>
            <pc:docMk/>
            <pc:sldMk cId="2295068383" sldId="269"/>
            <ac:spMk id="2" creationId="{73CCDC76-9194-4AC6-581D-CBCFAB3AF5B7}"/>
          </ac:spMkLst>
        </pc:spChg>
        <pc:spChg chg="mod">
          <ac:chgData name="Patel Parth Pravinkumar" userId="S::parthpatel@iisc.ac.in::311fe0ea-a3e6-4d57-a06c-fa7a81ea5787" providerId="AD" clId="Web-{8FC75130-FF9F-0120-2649-E3565AC9EA9B}" dt="2025-12-01T10:44:30.528" v="50" actId="20577"/>
          <ac:spMkLst>
            <pc:docMk/>
            <pc:sldMk cId="2295068383" sldId="269"/>
            <ac:spMk id="3" creationId="{F5BB3602-96B6-4185-13B9-7C33D1649D39}"/>
          </ac:spMkLst>
        </pc:spChg>
        <pc:spChg chg="add">
          <ac:chgData name="Patel Parth Pravinkumar" userId="S::parthpatel@iisc.ac.in::311fe0ea-a3e6-4d57-a06c-fa7a81ea5787" providerId="AD" clId="Web-{8FC75130-FF9F-0120-2649-E3565AC9EA9B}" dt="2025-12-01T10:43:46.777" v="45"/>
          <ac:spMkLst>
            <pc:docMk/>
            <pc:sldMk cId="2295068383" sldId="269"/>
            <ac:spMk id="8" creationId="{4522B21E-B2B9-4C72-9A71-C87EFD137480}"/>
          </ac:spMkLst>
        </pc:spChg>
        <pc:spChg chg="add">
          <ac:chgData name="Patel Parth Pravinkumar" userId="S::parthpatel@iisc.ac.in::311fe0ea-a3e6-4d57-a06c-fa7a81ea5787" providerId="AD" clId="Web-{8FC75130-FF9F-0120-2649-E3565AC9EA9B}" dt="2025-12-01T10:43:46.777" v="45"/>
          <ac:spMkLst>
            <pc:docMk/>
            <pc:sldMk cId="2295068383" sldId="269"/>
            <ac:spMk id="10" creationId="{5EB7D2A2-F448-44D4-938C-DC84CBCB3B1E}"/>
          </ac:spMkLst>
        </pc:spChg>
        <pc:spChg chg="add">
          <ac:chgData name="Patel Parth Pravinkumar" userId="S::parthpatel@iisc.ac.in::311fe0ea-a3e6-4d57-a06c-fa7a81ea5787" providerId="AD" clId="Web-{8FC75130-FF9F-0120-2649-E3565AC9EA9B}" dt="2025-12-01T10:43:46.777" v="45"/>
          <ac:spMkLst>
            <pc:docMk/>
            <pc:sldMk cId="2295068383" sldId="269"/>
            <ac:spMk id="12" creationId="{871AEA07-1E14-44B4-8E55-64EF049CD66F}"/>
          </ac:spMkLst>
        </pc:spChg>
        <pc:cxnChg chg="add">
          <ac:chgData name="Patel Parth Pravinkumar" userId="S::parthpatel@iisc.ac.in::311fe0ea-a3e6-4d57-a06c-fa7a81ea5787" providerId="AD" clId="Web-{8FC75130-FF9F-0120-2649-E3565AC9EA9B}" dt="2025-12-01T10:43:46.777" v="45"/>
          <ac:cxnSpMkLst>
            <pc:docMk/>
            <pc:sldMk cId="2295068383" sldId="269"/>
            <ac:cxnSpMk id="14" creationId="{F7C8EA93-3210-4C62-99E9-153C275E3A87}"/>
          </ac:cxnSpMkLst>
        </pc:cxnChg>
      </pc:sldChg>
      <pc:sldChg chg="addSp delSp modSp new mod ord setBg">
        <pc:chgData name="Patel Parth Pravinkumar" userId="S::parthpatel@iisc.ac.in::311fe0ea-a3e6-4d57-a06c-fa7a81ea5787" providerId="AD" clId="Web-{8FC75130-FF9F-0120-2649-E3565AC9EA9B}" dt="2025-12-01T11:49:37.395" v="794" actId="20577"/>
        <pc:sldMkLst>
          <pc:docMk/>
          <pc:sldMk cId="1188638361" sldId="270"/>
        </pc:sldMkLst>
        <pc:spChg chg="mod">
          <ac:chgData name="Patel Parth Pravinkumar" userId="S::parthpatel@iisc.ac.in::311fe0ea-a3e6-4d57-a06c-fa7a81ea5787" providerId="AD" clId="Web-{8FC75130-FF9F-0120-2649-E3565AC9EA9B}" dt="2025-12-01T11:49:37.395" v="794" actId="20577"/>
          <ac:spMkLst>
            <pc:docMk/>
            <pc:sldMk cId="1188638361" sldId="270"/>
            <ac:spMk id="2" creationId="{CA65B120-7B29-92DD-FAE9-271B2D3C1F94}"/>
          </ac:spMkLst>
        </pc:spChg>
        <pc:spChg chg="mod ord">
          <ac:chgData name="Patel Parth Pravinkumar" userId="S::parthpatel@iisc.ac.in::311fe0ea-a3e6-4d57-a06c-fa7a81ea5787" providerId="AD" clId="Web-{8FC75130-FF9F-0120-2649-E3565AC9EA9B}" dt="2025-12-01T11:43:03.121" v="710"/>
          <ac:spMkLst>
            <pc:docMk/>
            <pc:sldMk cId="1188638361" sldId="270"/>
            <ac:spMk id="3" creationId="{F828E29D-24AB-A3C1-1801-50A05434834D}"/>
          </ac:spMkLst>
        </pc:spChg>
        <pc:spChg chg="add del">
          <ac:chgData name="Patel Parth Pravinkumar" userId="S::parthpatel@iisc.ac.in::311fe0ea-a3e6-4d57-a06c-fa7a81ea5787" providerId="AD" clId="Web-{8FC75130-FF9F-0120-2649-E3565AC9EA9B}" dt="2025-12-01T11:42:52.245" v="705"/>
          <ac:spMkLst>
            <pc:docMk/>
            <pc:sldMk cId="1188638361" sldId="270"/>
            <ac:spMk id="10" creationId="{B712E947-0734-45F9-9C4F-41114EC3A33E}"/>
          </ac:spMkLst>
        </pc:spChg>
        <pc:spChg chg="add del">
          <ac:chgData name="Patel Parth Pravinkumar" userId="S::parthpatel@iisc.ac.in::311fe0ea-a3e6-4d57-a06c-fa7a81ea5787" providerId="AD" clId="Web-{8FC75130-FF9F-0120-2649-E3565AC9EA9B}" dt="2025-12-01T11:42:52.245" v="705"/>
          <ac:spMkLst>
            <pc:docMk/>
            <pc:sldMk cId="1188638361" sldId="270"/>
            <ac:spMk id="12" creationId="{4C6B5652-C661-4C58-B937-F0F490F7FCB2}"/>
          </ac:spMkLst>
        </pc:spChg>
        <pc:spChg chg="add del">
          <ac:chgData name="Patel Parth Pravinkumar" userId="S::parthpatel@iisc.ac.in::311fe0ea-a3e6-4d57-a06c-fa7a81ea5787" providerId="AD" clId="Web-{8FC75130-FF9F-0120-2649-E3565AC9EA9B}" dt="2025-12-01T11:42:52.245" v="705"/>
          <ac:spMkLst>
            <pc:docMk/>
            <pc:sldMk cId="1188638361" sldId="270"/>
            <ac:spMk id="14" creationId="{0B936867-6407-43FB-9DE6-1B0879D0CB31}"/>
          </ac:spMkLst>
        </pc:spChg>
        <pc:spChg chg="add del">
          <ac:chgData name="Patel Parth Pravinkumar" userId="S::parthpatel@iisc.ac.in::311fe0ea-a3e6-4d57-a06c-fa7a81ea5787" providerId="AD" clId="Web-{8FC75130-FF9F-0120-2649-E3565AC9EA9B}" dt="2025-12-01T11:42:52.245" v="705"/>
          <ac:spMkLst>
            <pc:docMk/>
            <pc:sldMk cId="1188638361" sldId="270"/>
            <ac:spMk id="16" creationId="{ACD0B258-678B-4A8C-894F-848AF24A1922}"/>
          </ac:spMkLst>
        </pc:spChg>
        <pc:spChg chg="add del">
          <ac:chgData name="Patel Parth Pravinkumar" userId="S::parthpatel@iisc.ac.in::311fe0ea-a3e6-4d57-a06c-fa7a81ea5787" providerId="AD" clId="Web-{8FC75130-FF9F-0120-2649-E3565AC9EA9B}" dt="2025-12-01T11:42:52.245" v="705"/>
          <ac:spMkLst>
            <pc:docMk/>
            <pc:sldMk cId="1188638361" sldId="270"/>
            <ac:spMk id="18" creationId="{C8D58395-74AF-401A-AF2F-76B6FCF71DFE}"/>
          </ac:spMkLst>
        </pc:spChg>
        <pc:spChg chg="add del">
          <ac:chgData name="Patel Parth Pravinkumar" userId="S::parthpatel@iisc.ac.in::311fe0ea-a3e6-4d57-a06c-fa7a81ea5787" providerId="AD" clId="Web-{8FC75130-FF9F-0120-2649-E3565AC9EA9B}" dt="2025-12-01T11:42:52.245" v="705"/>
          <ac:spMkLst>
            <pc:docMk/>
            <pc:sldMk cId="1188638361" sldId="270"/>
            <ac:spMk id="20" creationId="{2F003F3F-F118-41D2-AA3F-74DB0D1970BB}"/>
          </ac:spMkLst>
        </pc:spChg>
        <pc:spChg chg="add del">
          <ac:chgData name="Patel Parth Pravinkumar" userId="S::parthpatel@iisc.ac.in::311fe0ea-a3e6-4d57-a06c-fa7a81ea5787" providerId="AD" clId="Web-{8FC75130-FF9F-0120-2649-E3565AC9EA9B}" dt="2025-12-01T11:42:56.683" v="707"/>
          <ac:spMkLst>
            <pc:docMk/>
            <pc:sldMk cId="1188638361" sldId="270"/>
            <ac:spMk id="22" creationId="{B712E947-0734-45F9-9C4F-41114EC3A33E}"/>
          </ac:spMkLst>
        </pc:spChg>
        <pc:spChg chg="add del">
          <ac:chgData name="Patel Parth Pravinkumar" userId="S::parthpatel@iisc.ac.in::311fe0ea-a3e6-4d57-a06c-fa7a81ea5787" providerId="AD" clId="Web-{8FC75130-FF9F-0120-2649-E3565AC9EA9B}" dt="2025-12-01T11:42:56.683" v="707"/>
          <ac:spMkLst>
            <pc:docMk/>
            <pc:sldMk cId="1188638361" sldId="270"/>
            <ac:spMk id="23" creationId="{5A65989E-BBD5-44D7-AA86-7AFD5D46BBC0}"/>
          </ac:spMkLst>
        </pc:spChg>
        <pc:spChg chg="add del">
          <ac:chgData name="Patel Parth Pravinkumar" userId="S::parthpatel@iisc.ac.in::311fe0ea-a3e6-4d57-a06c-fa7a81ea5787" providerId="AD" clId="Web-{8FC75130-FF9F-0120-2649-E3565AC9EA9B}" dt="2025-12-01T11:42:56.683" v="707"/>
          <ac:spMkLst>
            <pc:docMk/>
            <pc:sldMk cId="1188638361" sldId="270"/>
            <ac:spMk id="24" creationId="{231A2881-D8D7-4A7D-ACA3-E9F849F853D8}"/>
          </ac:spMkLst>
        </pc:spChg>
        <pc:spChg chg="add del">
          <ac:chgData name="Patel Parth Pravinkumar" userId="S::parthpatel@iisc.ac.in::311fe0ea-a3e6-4d57-a06c-fa7a81ea5787" providerId="AD" clId="Web-{8FC75130-FF9F-0120-2649-E3565AC9EA9B}" dt="2025-12-01T11:43:03.105" v="709"/>
          <ac:spMkLst>
            <pc:docMk/>
            <pc:sldMk cId="1188638361" sldId="270"/>
            <ac:spMk id="26" creationId="{A2679492-7988-4050-9056-542444452411}"/>
          </ac:spMkLst>
        </pc:spChg>
        <pc:spChg chg="add del">
          <ac:chgData name="Patel Parth Pravinkumar" userId="S::parthpatel@iisc.ac.in::311fe0ea-a3e6-4d57-a06c-fa7a81ea5787" providerId="AD" clId="Web-{8FC75130-FF9F-0120-2649-E3565AC9EA9B}" dt="2025-12-01T11:43:03.105" v="709"/>
          <ac:spMkLst>
            <pc:docMk/>
            <pc:sldMk cId="1188638361" sldId="270"/>
            <ac:spMk id="27" creationId="{B091B163-7D61-4891-ABCF-5C13D9C418D0}"/>
          </ac:spMkLst>
        </pc:spChg>
        <pc:spChg chg="add">
          <ac:chgData name="Patel Parth Pravinkumar" userId="S::parthpatel@iisc.ac.in::311fe0ea-a3e6-4d57-a06c-fa7a81ea5787" providerId="AD" clId="Web-{8FC75130-FF9F-0120-2649-E3565AC9EA9B}" dt="2025-12-01T11:43:03.121" v="710"/>
          <ac:spMkLst>
            <pc:docMk/>
            <pc:sldMk cId="1188638361" sldId="270"/>
            <ac:spMk id="30" creationId="{EF4CB1B7-AF26-4C13-8E7D-0489A31E4B7F}"/>
          </ac:spMkLst>
        </pc:spChg>
        <pc:spChg chg="add">
          <ac:chgData name="Patel Parth Pravinkumar" userId="S::parthpatel@iisc.ac.in::311fe0ea-a3e6-4d57-a06c-fa7a81ea5787" providerId="AD" clId="Web-{8FC75130-FF9F-0120-2649-E3565AC9EA9B}" dt="2025-12-01T11:43:03.121" v="710"/>
          <ac:spMkLst>
            <pc:docMk/>
            <pc:sldMk cId="1188638361" sldId="270"/>
            <ac:spMk id="33" creationId="{0DA909B4-15FF-46A6-8A7F-7AEF977FE9ED}"/>
          </ac:spMkLst>
        </pc:spChg>
        <pc:spChg chg="add">
          <ac:chgData name="Patel Parth Pravinkumar" userId="S::parthpatel@iisc.ac.in::311fe0ea-a3e6-4d57-a06c-fa7a81ea5787" providerId="AD" clId="Web-{8FC75130-FF9F-0120-2649-E3565AC9EA9B}" dt="2025-12-01T11:43:03.121" v="710"/>
          <ac:spMkLst>
            <pc:docMk/>
            <pc:sldMk cId="1188638361" sldId="270"/>
            <ac:spMk id="34" creationId="{1382A32C-5B0C-4B1C-A074-76C6DBCC9F87}"/>
          </ac:spMkLst>
        </pc:spChg>
        <pc:grpChg chg="add">
          <ac:chgData name="Patel Parth Pravinkumar" userId="S::parthpatel@iisc.ac.in::311fe0ea-a3e6-4d57-a06c-fa7a81ea5787" providerId="AD" clId="Web-{8FC75130-FF9F-0120-2649-E3565AC9EA9B}" dt="2025-12-01T11:43:03.121" v="710"/>
          <ac:grpSpMkLst>
            <pc:docMk/>
            <pc:sldMk cId="1188638361" sldId="270"/>
            <ac:grpSpMk id="31" creationId="{19A6B5CE-CB1D-48EE-8B43-E952235C8371}"/>
          </ac:grpSpMkLst>
        </pc:grpChg>
        <pc:picChg chg="add mod ord modCrop">
          <ac:chgData name="Patel Parth Pravinkumar" userId="S::parthpatel@iisc.ac.in::311fe0ea-a3e6-4d57-a06c-fa7a81ea5787" providerId="AD" clId="Web-{8FC75130-FF9F-0120-2649-E3565AC9EA9B}" dt="2025-12-01T11:43:03.121" v="710"/>
          <ac:picMkLst>
            <pc:docMk/>
            <pc:sldMk cId="1188638361" sldId="270"/>
            <ac:picMk id="4" creationId="{6BCC1045-AECD-EDB4-FBB2-05BD49B5839D}"/>
          </ac:picMkLst>
        </pc:picChg>
        <pc:picChg chg="add mod modCrop">
          <ac:chgData name="Patel Parth Pravinkumar" userId="S::parthpatel@iisc.ac.in::311fe0ea-a3e6-4d57-a06c-fa7a81ea5787" providerId="AD" clId="Web-{8FC75130-FF9F-0120-2649-E3565AC9EA9B}" dt="2025-12-01T11:43:03.121" v="710"/>
          <ac:picMkLst>
            <pc:docMk/>
            <pc:sldMk cId="1188638361" sldId="270"/>
            <ac:picMk id="5" creationId="{DFFBFD7E-6F3D-9ADA-6366-B20868083CFC}"/>
          </ac:picMkLst>
        </pc:picChg>
        <pc:cxnChg chg="add del">
          <ac:chgData name="Patel Parth Pravinkumar" userId="S::parthpatel@iisc.ac.in::311fe0ea-a3e6-4d57-a06c-fa7a81ea5787" providerId="AD" clId="Web-{8FC75130-FF9F-0120-2649-E3565AC9EA9B}" dt="2025-12-01T11:43:03.105" v="709"/>
          <ac:cxnSpMkLst>
            <pc:docMk/>
            <pc:sldMk cId="1188638361" sldId="270"/>
            <ac:cxnSpMk id="28" creationId="{C49DA8F6-BCC1-4447-B54C-57856834B94B}"/>
          </ac:cxnSpMkLst>
        </pc:cxnChg>
      </pc:sldChg>
      <pc:sldChg chg="addSp delSp modSp new mod ord setBg">
        <pc:chgData name="Patel Parth Pravinkumar" userId="S::parthpatel@iisc.ac.in::311fe0ea-a3e6-4d57-a06c-fa7a81ea5787" providerId="AD" clId="Web-{8FC75130-FF9F-0120-2649-E3565AC9EA9B}" dt="2025-12-01T11:52:53.647" v="859" actId="20577"/>
        <pc:sldMkLst>
          <pc:docMk/>
          <pc:sldMk cId="497639536" sldId="271"/>
        </pc:sldMkLst>
        <pc:spChg chg="mod">
          <ac:chgData name="Patel Parth Pravinkumar" userId="S::parthpatel@iisc.ac.in::311fe0ea-a3e6-4d57-a06c-fa7a81ea5787" providerId="AD" clId="Web-{8FC75130-FF9F-0120-2649-E3565AC9EA9B}" dt="2025-12-01T11:50:33.583" v="800" actId="1076"/>
          <ac:spMkLst>
            <pc:docMk/>
            <pc:sldMk cId="497639536" sldId="271"/>
            <ac:spMk id="2" creationId="{B7D0E613-484F-0055-3D3B-56EA96D5FD68}"/>
          </ac:spMkLst>
        </pc:spChg>
        <pc:spChg chg="add del mod">
          <ac:chgData name="Patel Parth Pravinkumar" userId="S::parthpatel@iisc.ac.in::311fe0ea-a3e6-4d57-a06c-fa7a81ea5787" providerId="AD" clId="Web-{8FC75130-FF9F-0120-2649-E3565AC9EA9B}" dt="2025-12-01T10:59:30.404" v="191"/>
          <ac:spMkLst>
            <pc:docMk/>
            <pc:sldMk cId="497639536" sldId="271"/>
            <ac:spMk id="3" creationId="{6B038EBA-A794-5B15-EB1F-2FA8E0C0300E}"/>
          </ac:spMkLst>
        </pc:spChg>
        <pc:spChg chg="add mod ord">
          <ac:chgData name="Patel Parth Pravinkumar" userId="S::parthpatel@iisc.ac.in::311fe0ea-a3e6-4d57-a06c-fa7a81ea5787" providerId="AD" clId="Web-{8FC75130-FF9F-0120-2649-E3565AC9EA9B}" dt="2025-12-01T11:52:53.647" v="859" actId="20577"/>
          <ac:spMkLst>
            <pc:docMk/>
            <pc:sldMk cId="497639536" sldId="271"/>
            <ac:spMk id="5" creationId="{4E40DE9F-2FFC-5D2F-8854-17DF0F82B244}"/>
          </ac:spMkLst>
        </pc:spChg>
        <pc:spChg chg="add del">
          <ac:chgData name="Patel Parth Pravinkumar" userId="S::parthpatel@iisc.ac.in::311fe0ea-a3e6-4d57-a06c-fa7a81ea5787" providerId="AD" clId="Web-{8FC75130-FF9F-0120-2649-E3565AC9EA9B}" dt="2025-12-01T11:43:23.371" v="712"/>
          <ac:spMkLst>
            <pc:docMk/>
            <pc:sldMk cId="497639536" sldId="271"/>
            <ac:spMk id="12" creationId="{DBC6133C-0615-4CE4-9132-37E609A9BDFA}"/>
          </ac:spMkLst>
        </pc:spChg>
        <pc:spChg chg="add del">
          <ac:chgData name="Patel Parth Pravinkumar" userId="S::parthpatel@iisc.ac.in::311fe0ea-a3e6-4d57-a06c-fa7a81ea5787" providerId="AD" clId="Web-{8FC75130-FF9F-0120-2649-E3565AC9EA9B}" dt="2025-12-01T11:43:23.371" v="712"/>
          <ac:spMkLst>
            <pc:docMk/>
            <pc:sldMk cId="497639536" sldId="271"/>
            <ac:spMk id="14" creationId="{169CC832-2974-4E8D-90ED-3E2941BA7336}"/>
          </ac:spMkLst>
        </pc:spChg>
        <pc:spChg chg="add del">
          <ac:chgData name="Patel Parth Pravinkumar" userId="S::parthpatel@iisc.ac.in::311fe0ea-a3e6-4d57-a06c-fa7a81ea5787" providerId="AD" clId="Web-{8FC75130-FF9F-0120-2649-E3565AC9EA9B}" dt="2025-12-01T11:43:23.371" v="712"/>
          <ac:spMkLst>
            <pc:docMk/>
            <pc:sldMk cId="497639536" sldId="271"/>
            <ac:spMk id="16" creationId="{55222F96-971A-4F90-B841-6BAB416C7AC1}"/>
          </ac:spMkLst>
        </pc:spChg>
        <pc:spChg chg="add del">
          <ac:chgData name="Patel Parth Pravinkumar" userId="S::parthpatel@iisc.ac.in::311fe0ea-a3e6-4d57-a06c-fa7a81ea5787" providerId="AD" clId="Web-{8FC75130-FF9F-0120-2649-E3565AC9EA9B}" dt="2025-12-01T11:43:23.371" v="712"/>
          <ac:spMkLst>
            <pc:docMk/>
            <pc:sldMk cId="497639536" sldId="271"/>
            <ac:spMk id="18" creationId="{08980754-6F4B-43C9-B9BE-127B6BED6586}"/>
          </ac:spMkLst>
        </pc:spChg>
        <pc:spChg chg="add del">
          <ac:chgData name="Patel Parth Pravinkumar" userId="S::parthpatel@iisc.ac.in::311fe0ea-a3e6-4d57-a06c-fa7a81ea5787" providerId="AD" clId="Web-{8FC75130-FF9F-0120-2649-E3565AC9EA9B}" dt="2025-12-01T11:43:23.371" v="712"/>
          <ac:spMkLst>
            <pc:docMk/>
            <pc:sldMk cId="497639536" sldId="271"/>
            <ac:spMk id="20" creationId="{2C1BBA94-3F40-40AA-8BB9-E69E25E537C1}"/>
          </ac:spMkLst>
        </pc:spChg>
        <pc:spChg chg="add del">
          <ac:chgData name="Patel Parth Pravinkumar" userId="S::parthpatel@iisc.ac.in::311fe0ea-a3e6-4d57-a06c-fa7a81ea5787" providerId="AD" clId="Web-{8FC75130-FF9F-0120-2649-E3565AC9EA9B}" dt="2025-12-01T11:43:25.700" v="714"/>
          <ac:spMkLst>
            <pc:docMk/>
            <pc:sldMk cId="497639536" sldId="271"/>
            <ac:spMk id="22" creationId="{058A14AF-9FB5-4CC7-BA35-E8E85D3EDF0E}"/>
          </ac:spMkLst>
        </pc:spChg>
        <pc:spChg chg="add del">
          <ac:chgData name="Patel Parth Pravinkumar" userId="S::parthpatel@iisc.ac.in::311fe0ea-a3e6-4d57-a06c-fa7a81ea5787" providerId="AD" clId="Web-{8FC75130-FF9F-0120-2649-E3565AC9EA9B}" dt="2025-12-01T11:43:25.700" v="714"/>
          <ac:spMkLst>
            <pc:docMk/>
            <pc:sldMk cId="497639536" sldId="271"/>
            <ac:spMk id="23" creationId="{3A9A4357-BD1D-4622-A4FE-766E6AB8DE84}"/>
          </ac:spMkLst>
        </pc:spChg>
        <pc:spChg chg="add del">
          <ac:chgData name="Patel Parth Pravinkumar" userId="S::parthpatel@iisc.ac.in::311fe0ea-a3e6-4d57-a06c-fa7a81ea5787" providerId="AD" clId="Web-{8FC75130-FF9F-0120-2649-E3565AC9EA9B}" dt="2025-12-01T11:43:25.700" v="714"/>
          <ac:spMkLst>
            <pc:docMk/>
            <pc:sldMk cId="497639536" sldId="271"/>
            <ac:spMk id="24" creationId="{E659831F-0D9A-4C63-9EBB-8435B85A440F}"/>
          </ac:spMkLst>
        </pc:spChg>
        <pc:spChg chg="add del">
          <ac:chgData name="Patel Parth Pravinkumar" userId="S::parthpatel@iisc.ac.in::311fe0ea-a3e6-4d57-a06c-fa7a81ea5787" providerId="AD" clId="Web-{8FC75130-FF9F-0120-2649-E3565AC9EA9B}" dt="2025-12-01T11:43:25.700" v="714"/>
          <ac:spMkLst>
            <pc:docMk/>
            <pc:sldMk cId="497639536" sldId="271"/>
            <ac:spMk id="25" creationId="{E6995CE5-F890-4ABA-82A2-26507CE8D2A3}"/>
          </ac:spMkLst>
        </pc:spChg>
        <pc:spChg chg="add del">
          <ac:chgData name="Patel Parth Pravinkumar" userId="S::parthpatel@iisc.ac.in::311fe0ea-a3e6-4d57-a06c-fa7a81ea5787" providerId="AD" clId="Web-{8FC75130-FF9F-0120-2649-E3565AC9EA9B}" dt="2025-12-01T11:43:38.091" v="716"/>
          <ac:spMkLst>
            <pc:docMk/>
            <pc:sldMk cId="497639536" sldId="271"/>
            <ac:spMk id="27" creationId="{2EB492CD-616E-47F8-933B-5E2D952A0593}"/>
          </ac:spMkLst>
        </pc:spChg>
        <pc:spChg chg="add del">
          <ac:chgData name="Patel Parth Pravinkumar" userId="S::parthpatel@iisc.ac.in::311fe0ea-a3e6-4d57-a06c-fa7a81ea5787" providerId="AD" clId="Web-{8FC75130-FF9F-0120-2649-E3565AC9EA9B}" dt="2025-12-01T11:43:38.091" v="716"/>
          <ac:spMkLst>
            <pc:docMk/>
            <pc:sldMk cId="497639536" sldId="271"/>
            <ac:spMk id="28" creationId="{59383CF9-23B5-4335-9B21-1791C4CF1C75}"/>
          </ac:spMkLst>
        </pc:spChg>
        <pc:spChg chg="add del">
          <ac:chgData name="Patel Parth Pravinkumar" userId="S::parthpatel@iisc.ac.in::311fe0ea-a3e6-4d57-a06c-fa7a81ea5787" providerId="AD" clId="Web-{8FC75130-FF9F-0120-2649-E3565AC9EA9B}" dt="2025-12-01T11:43:38.091" v="716"/>
          <ac:spMkLst>
            <pc:docMk/>
            <pc:sldMk cId="497639536" sldId="271"/>
            <ac:spMk id="29" creationId="{0007FE00-9498-4706-B255-6437B0252C02}"/>
          </ac:spMkLst>
        </pc:spChg>
        <pc:spChg chg="add del">
          <ac:chgData name="Patel Parth Pravinkumar" userId="S::parthpatel@iisc.ac.in::311fe0ea-a3e6-4d57-a06c-fa7a81ea5787" providerId="AD" clId="Web-{8FC75130-FF9F-0120-2649-E3565AC9EA9B}" dt="2025-12-01T11:43:45.575" v="720"/>
          <ac:spMkLst>
            <pc:docMk/>
            <pc:sldMk cId="497639536" sldId="271"/>
            <ac:spMk id="34" creationId="{7B831B6F-405A-4B47-B9BB-5CA88F285844}"/>
          </ac:spMkLst>
        </pc:spChg>
        <pc:spChg chg="add del">
          <ac:chgData name="Patel Parth Pravinkumar" userId="S::parthpatel@iisc.ac.in::311fe0ea-a3e6-4d57-a06c-fa7a81ea5787" providerId="AD" clId="Web-{8FC75130-FF9F-0120-2649-E3565AC9EA9B}" dt="2025-12-01T11:43:45.575" v="720"/>
          <ac:spMkLst>
            <pc:docMk/>
            <pc:sldMk cId="497639536" sldId="271"/>
            <ac:spMk id="35" creationId="{953EE71A-6488-4203-A7C4-77102FD0DCCA}"/>
          </ac:spMkLst>
        </pc:spChg>
        <pc:spChg chg="add del">
          <ac:chgData name="Patel Parth Pravinkumar" userId="S::parthpatel@iisc.ac.in::311fe0ea-a3e6-4d57-a06c-fa7a81ea5787" providerId="AD" clId="Web-{8FC75130-FF9F-0120-2649-E3565AC9EA9B}" dt="2025-12-01T11:43:47.872" v="722"/>
          <ac:spMkLst>
            <pc:docMk/>
            <pc:sldMk cId="497639536" sldId="271"/>
            <ac:spMk id="37" creationId="{3346177D-ADC4-4968-B747-5CFCD390B5B9}"/>
          </ac:spMkLst>
        </pc:spChg>
        <pc:spChg chg="add del">
          <ac:chgData name="Patel Parth Pravinkumar" userId="S::parthpatel@iisc.ac.in::311fe0ea-a3e6-4d57-a06c-fa7a81ea5787" providerId="AD" clId="Web-{8FC75130-FF9F-0120-2649-E3565AC9EA9B}" dt="2025-12-01T11:43:47.872" v="722"/>
          <ac:spMkLst>
            <pc:docMk/>
            <pc:sldMk cId="497639536" sldId="271"/>
            <ac:spMk id="38" creationId="{0844A943-BF79-4FEA-ABB1-3BD54D236606}"/>
          </ac:spMkLst>
        </pc:spChg>
        <pc:spChg chg="add del">
          <ac:chgData name="Patel Parth Pravinkumar" userId="S::parthpatel@iisc.ac.in::311fe0ea-a3e6-4d57-a06c-fa7a81ea5787" providerId="AD" clId="Web-{8FC75130-FF9F-0120-2649-E3565AC9EA9B}" dt="2025-12-01T11:43:47.872" v="722"/>
          <ac:spMkLst>
            <pc:docMk/>
            <pc:sldMk cId="497639536" sldId="271"/>
            <ac:spMk id="39" creationId="{6437CC72-F4A8-4DC3-AFAB-D22C482C8100}"/>
          </ac:spMkLst>
        </pc:spChg>
        <pc:spChg chg="add del">
          <ac:chgData name="Patel Parth Pravinkumar" userId="S::parthpatel@iisc.ac.in::311fe0ea-a3e6-4d57-a06c-fa7a81ea5787" providerId="AD" clId="Web-{8FC75130-FF9F-0120-2649-E3565AC9EA9B}" dt="2025-12-01T11:50:13.551" v="796"/>
          <ac:spMkLst>
            <pc:docMk/>
            <pc:sldMk cId="497639536" sldId="271"/>
            <ac:spMk id="47" creationId="{9A724DBA-D2D9-471E-8ED7-2015DDD950DF}"/>
          </ac:spMkLst>
        </pc:spChg>
        <pc:spChg chg="add del">
          <ac:chgData name="Patel Parth Pravinkumar" userId="S::parthpatel@iisc.ac.in::311fe0ea-a3e6-4d57-a06c-fa7a81ea5787" providerId="AD" clId="Web-{8FC75130-FF9F-0120-2649-E3565AC9EA9B}" dt="2025-12-01T11:50:13.551" v="796"/>
          <ac:spMkLst>
            <pc:docMk/>
            <pc:sldMk cId="497639536" sldId="271"/>
            <ac:spMk id="49" creationId="{08980754-6F4B-43C9-B9BE-127B6BED6586}"/>
          </ac:spMkLst>
        </pc:spChg>
        <pc:spChg chg="add del">
          <ac:chgData name="Patel Parth Pravinkumar" userId="S::parthpatel@iisc.ac.in::311fe0ea-a3e6-4d57-a06c-fa7a81ea5787" providerId="AD" clId="Web-{8FC75130-FF9F-0120-2649-E3565AC9EA9B}" dt="2025-12-01T11:50:13.551" v="796"/>
          <ac:spMkLst>
            <pc:docMk/>
            <pc:sldMk cId="497639536" sldId="271"/>
            <ac:spMk id="51" creationId="{2C1BBA94-3F40-40AA-8BB9-E69E25E537C1}"/>
          </ac:spMkLst>
        </pc:spChg>
        <pc:spChg chg="add del">
          <ac:chgData name="Patel Parth Pravinkumar" userId="S::parthpatel@iisc.ac.in::311fe0ea-a3e6-4d57-a06c-fa7a81ea5787" providerId="AD" clId="Web-{8FC75130-FF9F-0120-2649-E3565AC9EA9B}" dt="2025-12-01T11:50:13.551" v="796"/>
          <ac:spMkLst>
            <pc:docMk/>
            <pc:sldMk cId="497639536" sldId="271"/>
            <ac:spMk id="53" creationId="{169CC832-2974-4E8D-90ED-3E2941BA7336}"/>
          </ac:spMkLst>
        </pc:spChg>
        <pc:spChg chg="add del">
          <ac:chgData name="Patel Parth Pravinkumar" userId="S::parthpatel@iisc.ac.in::311fe0ea-a3e6-4d57-a06c-fa7a81ea5787" providerId="AD" clId="Web-{8FC75130-FF9F-0120-2649-E3565AC9EA9B}" dt="2025-12-01T11:50:13.551" v="796"/>
          <ac:spMkLst>
            <pc:docMk/>
            <pc:sldMk cId="497639536" sldId="271"/>
            <ac:spMk id="55" creationId="{55222F96-971A-4F90-B841-6BAB416C7AC1}"/>
          </ac:spMkLst>
        </pc:spChg>
        <pc:grpChg chg="add del">
          <ac:chgData name="Patel Parth Pravinkumar" userId="S::parthpatel@iisc.ac.in::311fe0ea-a3e6-4d57-a06c-fa7a81ea5787" providerId="AD" clId="Web-{8FC75130-FF9F-0120-2649-E3565AC9EA9B}" dt="2025-12-01T11:43:43.325" v="718"/>
          <ac:grpSpMkLst>
            <pc:docMk/>
            <pc:sldMk cId="497639536" sldId="271"/>
            <ac:grpSpMk id="31" creationId="{1FD67D68-9B83-C338-8342-3348D8F22347}"/>
          </ac:grpSpMkLst>
        </pc:grpChg>
        <pc:grpChg chg="add del">
          <ac:chgData name="Patel Parth Pravinkumar" userId="S::parthpatel@iisc.ac.in::311fe0ea-a3e6-4d57-a06c-fa7a81ea5787" providerId="AD" clId="Web-{8FC75130-FF9F-0120-2649-E3565AC9EA9B}" dt="2025-12-01T11:50:13.551" v="796"/>
          <ac:grpSpMkLst>
            <pc:docMk/>
            <pc:sldMk cId="497639536" sldId="271"/>
            <ac:grpSpMk id="41" creationId="{1FD67D68-9B83-C338-8342-3348D8F22347}"/>
          </ac:grpSpMkLst>
        </pc:grpChg>
        <pc:picChg chg="add del mod ord">
          <ac:chgData name="Patel Parth Pravinkumar" userId="S::parthpatel@iisc.ac.in::311fe0ea-a3e6-4d57-a06c-fa7a81ea5787" providerId="AD" clId="Web-{8FC75130-FF9F-0120-2649-E3565AC9EA9B}" dt="2025-12-01T10:52:22.709" v="81"/>
          <ac:picMkLst>
            <pc:docMk/>
            <pc:sldMk cId="497639536" sldId="271"/>
            <ac:picMk id="4" creationId="{88D7E9BF-14EB-CD65-1070-8FFC0B0DD535}"/>
          </ac:picMkLst>
        </pc:picChg>
        <pc:picChg chg="add del mod">
          <ac:chgData name="Patel Parth Pravinkumar" userId="S::parthpatel@iisc.ac.in::311fe0ea-a3e6-4d57-a06c-fa7a81ea5787" providerId="AD" clId="Web-{8FC75130-FF9F-0120-2649-E3565AC9EA9B}" dt="2025-12-01T11:01:21.718" v="237"/>
          <ac:picMkLst>
            <pc:docMk/>
            <pc:sldMk cId="497639536" sldId="271"/>
            <ac:picMk id="6" creationId="{7529D3C0-68A5-9387-24E1-812B100064A5}"/>
          </ac:picMkLst>
        </pc:picChg>
        <pc:picChg chg="add mod">
          <ac:chgData name="Patel Parth Pravinkumar" userId="S::parthpatel@iisc.ac.in::311fe0ea-a3e6-4d57-a06c-fa7a81ea5787" providerId="AD" clId="Web-{8FC75130-FF9F-0120-2649-E3565AC9EA9B}" dt="2025-12-01T11:50:38.083" v="801" actId="1076"/>
          <ac:picMkLst>
            <pc:docMk/>
            <pc:sldMk cId="497639536" sldId="271"/>
            <ac:picMk id="7" creationId="{A68627B2-C59B-A663-CC95-129104A561BB}"/>
          </ac:picMkLst>
        </pc:picChg>
      </pc:sldChg>
      <pc:sldChg chg="modSp add del ord replId">
        <pc:chgData name="Patel Parth Pravinkumar" userId="S::parthpatel@iisc.ac.in::311fe0ea-a3e6-4d57-a06c-fa7a81ea5787" providerId="AD" clId="Web-{8FC75130-FF9F-0120-2649-E3565AC9EA9B}" dt="2025-12-01T11:49:07.582" v="787"/>
        <pc:sldMkLst>
          <pc:docMk/>
          <pc:sldMk cId="2842101571" sldId="275"/>
        </pc:sldMkLst>
        <pc:spChg chg="mod">
          <ac:chgData name="Patel Parth Pravinkumar" userId="S::parthpatel@iisc.ac.in::311fe0ea-a3e6-4d57-a06c-fa7a81ea5787" providerId="AD" clId="Web-{8FC75130-FF9F-0120-2649-E3565AC9EA9B}" dt="2025-12-01T11:49:04.582" v="785" actId="20577"/>
          <ac:spMkLst>
            <pc:docMk/>
            <pc:sldMk cId="2842101571" sldId="275"/>
            <ac:spMk id="2" creationId="{DE267B80-370D-654D-F44A-48D348385B23}"/>
          </ac:spMkLst>
        </pc:spChg>
        <pc:spChg chg="mod">
          <ac:chgData name="Patel Parth Pravinkumar" userId="S::parthpatel@iisc.ac.in::311fe0ea-a3e6-4d57-a06c-fa7a81ea5787" providerId="AD" clId="Web-{8FC75130-FF9F-0120-2649-E3565AC9EA9B}" dt="2025-12-01T11:49:01.628" v="779" actId="20577"/>
          <ac:spMkLst>
            <pc:docMk/>
            <pc:sldMk cId="2842101571" sldId="275"/>
            <ac:spMk id="3" creationId="{ADAB74E5-726E-B749-FA02-89A2E304EACF}"/>
          </ac:spMkLst>
        </pc:spChg>
      </pc:sldChg>
      <pc:sldChg chg="addSp delSp modSp new mod setBg">
        <pc:chgData name="Patel Parth Pravinkumar" userId="S::parthpatel@iisc.ac.in::311fe0ea-a3e6-4d57-a06c-fa7a81ea5787" providerId="AD" clId="Web-{8FC75130-FF9F-0120-2649-E3565AC9EA9B}" dt="2025-12-01T11:57:57.243" v="962" actId="20577"/>
        <pc:sldMkLst>
          <pc:docMk/>
          <pc:sldMk cId="4138354140" sldId="275"/>
        </pc:sldMkLst>
        <pc:spChg chg="mod">
          <ac:chgData name="Patel Parth Pravinkumar" userId="S::parthpatel@iisc.ac.in::311fe0ea-a3e6-4d57-a06c-fa7a81ea5787" providerId="AD" clId="Web-{8FC75130-FF9F-0120-2649-E3565AC9EA9B}" dt="2025-12-01T11:57:57.243" v="962" actId="20577"/>
          <ac:spMkLst>
            <pc:docMk/>
            <pc:sldMk cId="4138354140" sldId="275"/>
            <ac:spMk id="2" creationId="{A29517AC-6488-BC70-02EF-D487A5479BA3}"/>
          </ac:spMkLst>
        </pc:spChg>
        <pc:spChg chg="mod">
          <ac:chgData name="Patel Parth Pravinkumar" userId="S::parthpatel@iisc.ac.in::311fe0ea-a3e6-4d57-a06c-fa7a81ea5787" providerId="AD" clId="Web-{8FC75130-FF9F-0120-2649-E3565AC9EA9B}" dt="2025-12-01T11:57:42.898" v="959"/>
          <ac:spMkLst>
            <pc:docMk/>
            <pc:sldMk cId="4138354140" sldId="275"/>
            <ac:spMk id="3" creationId="{6F6BA59B-C405-EEA9-0383-69543C5E0ABE}"/>
          </ac:spMkLst>
        </pc:spChg>
        <pc:spChg chg="add del">
          <ac:chgData name="Patel Parth Pravinkumar" userId="S::parthpatel@iisc.ac.in::311fe0ea-a3e6-4d57-a06c-fa7a81ea5787" providerId="AD" clId="Web-{8FC75130-FF9F-0120-2649-E3565AC9EA9B}" dt="2025-12-01T11:57:42.898" v="959"/>
          <ac:spMkLst>
            <pc:docMk/>
            <pc:sldMk cId="4138354140" sldId="275"/>
            <ac:spMk id="8" creationId="{09588DA8-065E-4F6F-8EFD-43104AB2E0CF}"/>
          </ac:spMkLst>
        </pc:spChg>
        <pc:spChg chg="add del">
          <ac:chgData name="Patel Parth Pravinkumar" userId="S::parthpatel@iisc.ac.in::311fe0ea-a3e6-4d57-a06c-fa7a81ea5787" providerId="AD" clId="Web-{8FC75130-FF9F-0120-2649-E3565AC9EA9B}" dt="2025-12-01T11:57:42.898" v="959"/>
          <ac:spMkLst>
            <pc:docMk/>
            <pc:sldMk cId="4138354140" sldId="275"/>
            <ac:spMk id="10" creationId="{C4285719-470E-454C-AF62-8323075F1F5B}"/>
          </ac:spMkLst>
        </pc:spChg>
        <pc:spChg chg="add del">
          <ac:chgData name="Patel Parth Pravinkumar" userId="S::parthpatel@iisc.ac.in::311fe0ea-a3e6-4d57-a06c-fa7a81ea5787" providerId="AD" clId="Web-{8FC75130-FF9F-0120-2649-E3565AC9EA9B}" dt="2025-12-01T11:57:42.898" v="959"/>
          <ac:spMkLst>
            <pc:docMk/>
            <pc:sldMk cId="4138354140" sldId="275"/>
            <ac:spMk id="12" creationId="{CD9FE4EF-C4D8-49A0-B2FF-81D8DB7D8A24}"/>
          </ac:spMkLst>
        </pc:spChg>
        <pc:spChg chg="add del">
          <ac:chgData name="Patel Parth Pravinkumar" userId="S::parthpatel@iisc.ac.in::311fe0ea-a3e6-4d57-a06c-fa7a81ea5787" providerId="AD" clId="Web-{8FC75130-FF9F-0120-2649-E3565AC9EA9B}" dt="2025-12-01T11:57:42.898" v="959"/>
          <ac:spMkLst>
            <pc:docMk/>
            <pc:sldMk cId="4138354140" sldId="275"/>
            <ac:spMk id="14" creationId="{4300840D-0A0B-4512-BACA-B439D5B9C57C}"/>
          </ac:spMkLst>
        </pc:spChg>
        <pc:spChg chg="add del">
          <ac:chgData name="Patel Parth Pravinkumar" userId="S::parthpatel@iisc.ac.in::311fe0ea-a3e6-4d57-a06c-fa7a81ea5787" providerId="AD" clId="Web-{8FC75130-FF9F-0120-2649-E3565AC9EA9B}" dt="2025-12-01T11:57:42.898" v="959"/>
          <ac:spMkLst>
            <pc:docMk/>
            <pc:sldMk cId="4138354140" sldId="275"/>
            <ac:spMk id="16" creationId="{D2B78728-A580-49A7-84F9-6EF6F583ADE0}"/>
          </ac:spMkLst>
        </pc:spChg>
        <pc:spChg chg="add del">
          <ac:chgData name="Patel Parth Pravinkumar" userId="S::parthpatel@iisc.ac.in::311fe0ea-a3e6-4d57-a06c-fa7a81ea5787" providerId="AD" clId="Web-{8FC75130-FF9F-0120-2649-E3565AC9EA9B}" dt="2025-12-01T11:57:42.898" v="959"/>
          <ac:spMkLst>
            <pc:docMk/>
            <pc:sldMk cId="4138354140" sldId="275"/>
            <ac:spMk id="18" creationId="{38FAA1A1-D861-433F-88FA-1E9D6FD31D11}"/>
          </ac:spMkLst>
        </pc:spChg>
        <pc:spChg chg="add del">
          <ac:chgData name="Patel Parth Pravinkumar" userId="S::parthpatel@iisc.ac.in::311fe0ea-a3e6-4d57-a06c-fa7a81ea5787" providerId="AD" clId="Web-{8FC75130-FF9F-0120-2649-E3565AC9EA9B}" dt="2025-12-01T11:57:42.898" v="959"/>
          <ac:spMkLst>
            <pc:docMk/>
            <pc:sldMk cId="4138354140" sldId="275"/>
            <ac:spMk id="20" creationId="{8D71EDA1-87BF-4D5D-AB79-F346FD19278A}"/>
          </ac:spMkLst>
        </pc:spChg>
        <pc:picChg chg="add">
          <ac:chgData name="Patel Parth Pravinkumar" userId="S::parthpatel@iisc.ac.in::311fe0ea-a3e6-4d57-a06c-fa7a81ea5787" providerId="AD" clId="Web-{8FC75130-FF9F-0120-2649-E3565AC9EA9B}" dt="2025-12-01T11:57:42.898" v="959"/>
          <ac:picMkLst>
            <pc:docMk/>
            <pc:sldMk cId="4138354140" sldId="275"/>
            <ac:picMk id="22" creationId="{8C08D720-79E9-D457-731E-91FF38124192}"/>
          </ac:picMkLst>
        </pc:picChg>
      </pc:sldChg>
    </pc:docChg>
  </pc:docChgLst>
  <pc:docChgLst>
    <pc:chgData name="Payal Dey" userId="S::payaldey@iisc.ac.in::01747709-e687-433d-8f75-c4c58f6183bb" providerId="AD" clId="Web-{C46DD8A8-EFA3-0647-6E2B-7FFC3ACB19FF}"/>
    <pc:docChg chg="modSld">
      <pc:chgData name="Payal Dey" userId="S::payaldey@iisc.ac.in::01747709-e687-433d-8f75-c4c58f6183bb" providerId="AD" clId="Web-{C46DD8A8-EFA3-0647-6E2B-7FFC3ACB19FF}" dt="2025-12-01T10:22:05.814" v="16" actId="20577"/>
      <pc:docMkLst>
        <pc:docMk/>
      </pc:docMkLst>
      <pc:sldChg chg="modSp">
        <pc:chgData name="Payal Dey" userId="S::payaldey@iisc.ac.in::01747709-e687-433d-8f75-c4c58f6183bb" providerId="AD" clId="Web-{C46DD8A8-EFA3-0647-6E2B-7FFC3ACB19FF}" dt="2025-12-01T10:22:05.814" v="16" actId="20577"/>
        <pc:sldMkLst>
          <pc:docMk/>
          <pc:sldMk cId="1785545409" sldId="264"/>
        </pc:sldMkLst>
        <pc:spChg chg="mod">
          <ac:chgData name="Payal Dey" userId="S::payaldey@iisc.ac.in::01747709-e687-433d-8f75-c4c58f6183bb" providerId="AD" clId="Web-{C46DD8A8-EFA3-0647-6E2B-7FFC3ACB19FF}" dt="2025-12-01T10:21:42.236" v="8" actId="20577"/>
          <ac:spMkLst>
            <pc:docMk/>
            <pc:sldMk cId="1785545409" sldId="264"/>
            <ac:spMk id="13" creationId="{3A97192A-8050-9B77-AFCA-21361AC68B98}"/>
          </ac:spMkLst>
        </pc:spChg>
        <pc:spChg chg="mod">
          <ac:chgData name="Payal Dey" userId="S::payaldey@iisc.ac.in::01747709-e687-433d-8f75-c4c58f6183bb" providerId="AD" clId="Web-{C46DD8A8-EFA3-0647-6E2B-7FFC3ACB19FF}" dt="2025-12-01T10:22:05.814" v="16" actId="20577"/>
          <ac:spMkLst>
            <pc:docMk/>
            <pc:sldMk cId="1785545409" sldId="264"/>
            <ac:spMk id="14" creationId="{CE89EC23-D9CF-4CA2-A5DA-08DC12D913D2}"/>
          </ac:spMkLst>
        </pc:spChg>
        <pc:picChg chg="mod">
          <ac:chgData name="Payal Dey" userId="S::payaldey@iisc.ac.in::01747709-e687-433d-8f75-c4c58f6183bb" providerId="AD" clId="Web-{C46DD8A8-EFA3-0647-6E2B-7FFC3ACB19FF}" dt="2025-12-01T10:21:10.361" v="4" actId="1076"/>
          <ac:picMkLst>
            <pc:docMk/>
            <pc:sldMk cId="1785545409" sldId="264"/>
            <ac:picMk id="12" creationId="{6B8D5076-729F-AA2A-8217-04DC7AA632A2}"/>
          </ac:picMkLst>
        </pc:picChg>
        <pc:picChg chg="mod">
          <ac:chgData name="Payal Dey" userId="S::payaldey@iisc.ac.in::01747709-e687-433d-8f75-c4c58f6183bb" providerId="AD" clId="Web-{C46DD8A8-EFA3-0647-6E2B-7FFC3ACB19FF}" dt="2025-12-01T10:21:06.158" v="3" actId="1076"/>
          <ac:picMkLst>
            <pc:docMk/>
            <pc:sldMk cId="1785545409" sldId="264"/>
            <ac:picMk id="20" creationId="{EA90DB63-3199-6524-C4D0-C31362A87423}"/>
          </ac:picMkLst>
        </pc:picChg>
      </pc:sldChg>
    </pc:docChg>
  </pc:docChgLst>
  <pc:docChgLst>
    <pc:chgData name="Payal Dey" userId="01747709-e687-433d-8f75-c4c58f6183bb" providerId="ADAL" clId="{73E9BC24-0E6B-4208-A12C-82BE11DECA84}"/>
    <pc:docChg chg="undo custSel addSld delSld modSld sldOrd">
      <pc:chgData name="Payal Dey" userId="01747709-e687-433d-8f75-c4c58f6183bb" providerId="ADAL" clId="{73E9BC24-0E6B-4208-A12C-82BE11DECA84}" dt="2025-12-01T12:42:35.862" v="531"/>
      <pc:docMkLst>
        <pc:docMk/>
      </pc:docMkLst>
      <pc:sldChg chg="modSp mod ord">
        <pc:chgData name="Payal Dey" userId="01747709-e687-433d-8f75-c4c58f6183bb" providerId="ADAL" clId="{73E9BC24-0E6B-4208-A12C-82BE11DECA84}" dt="2025-12-01T12:42:35.862" v="531"/>
        <pc:sldMkLst>
          <pc:docMk/>
          <pc:sldMk cId="1721867510" sldId="260"/>
        </pc:sldMkLst>
        <pc:picChg chg="mod">
          <ac:chgData name="Payal Dey" userId="01747709-e687-433d-8f75-c4c58f6183bb" providerId="ADAL" clId="{73E9BC24-0E6B-4208-A12C-82BE11DECA84}" dt="2025-12-01T11:32:16.119" v="22" actId="14100"/>
          <ac:picMkLst>
            <pc:docMk/>
            <pc:sldMk cId="1721867510" sldId="260"/>
            <ac:picMk id="4" creationId="{7CECCB3B-62CD-8104-9A62-BF8B64B32EB5}"/>
          </ac:picMkLst>
        </pc:picChg>
      </pc:sldChg>
      <pc:sldChg chg="addSp modSp mod ord">
        <pc:chgData name="Payal Dey" userId="01747709-e687-433d-8f75-c4c58f6183bb" providerId="ADAL" clId="{73E9BC24-0E6B-4208-A12C-82BE11DECA84}" dt="2025-12-01T12:36:46.223" v="525" actId="1076"/>
        <pc:sldMkLst>
          <pc:docMk/>
          <pc:sldMk cId="4274057532" sldId="262"/>
        </pc:sldMkLst>
        <pc:spChg chg="mod">
          <ac:chgData name="Payal Dey" userId="01747709-e687-433d-8f75-c4c58f6183bb" providerId="ADAL" clId="{73E9BC24-0E6B-4208-A12C-82BE11DECA84}" dt="2025-12-01T12:35:38.229" v="490" actId="207"/>
          <ac:spMkLst>
            <pc:docMk/>
            <pc:sldMk cId="4274057532" sldId="262"/>
            <ac:spMk id="3" creationId="{1F8274BB-4B84-6E8B-F0B5-B4EB0BDEC39C}"/>
          </ac:spMkLst>
        </pc:spChg>
        <pc:spChg chg="mod">
          <ac:chgData name="Payal Dey" userId="01747709-e687-433d-8f75-c4c58f6183bb" providerId="ADAL" clId="{73E9BC24-0E6B-4208-A12C-82BE11DECA84}" dt="2025-12-01T12:35:42.387" v="491" actId="207"/>
          <ac:spMkLst>
            <pc:docMk/>
            <pc:sldMk cId="4274057532" sldId="262"/>
            <ac:spMk id="5" creationId="{4BEB8199-51E8-250A-FA73-8022CD547ACB}"/>
          </ac:spMkLst>
        </pc:spChg>
        <pc:spChg chg="add mod">
          <ac:chgData name="Payal Dey" userId="01747709-e687-433d-8f75-c4c58f6183bb" providerId="ADAL" clId="{73E9BC24-0E6B-4208-A12C-82BE11DECA84}" dt="2025-12-01T12:36:46.223" v="525" actId="1076"/>
          <ac:spMkLst>
            <pc:docMk/>
            <pc:sldMk cId="4274057532" sldId="262"/>
            <ac:spMk id="6" creationId="{5B7F6312-ABDB-9265-EF47-C2F01406F55C}"/>
          </ac:spMkLst>
        </pc:spChg>
      </pc:sldChg>
      <pc:sldChg chg="modSp mod ord">
        <pc:chgData name="Payal Dey" userId="01747709-e687-433d-8f75-c4c58f6183bb" providerId="ADAL" clId="{73E9BC24-0E6B-4208-A12C-82BE11DECA84}" dt="2025-12-01T12:42:33.426" v="529"/>
        <pc:sldMkLst>
          <pc:docMk/>
          <pc:sldMk cId="2964599573" sldId="263"/>
        </pc:sldMkLst>
        <pc:spChg chg="mod">
          <ac:chgData name="Payal Dey" userId="01747709-e687-433d-8f75-c4c58f6183bb" providerId="ADAL" clId="{73E9BC24-0E6B-4208-A12C-82BE11DECA84}" dt="2025-12-01T12:01:52.928" v="444" actId="1076"/>
          <ac:spMkLst>
            <pc:docMk/>
            <pc:sldMk cId="2964599573" sldId="263"/>
            <ac:spMk id="11" creationId="{C3B12CB2-B697-694B-778B-417F0E7CE153}"/>
          </ac:spMkLst>
        </pc:spChg>
        <pc:spChg chg="mod">
          <ac:chgData name="Payal Dey" userId="01747709-e687-433d-8f75-c4c58f6183bb" providerId="ADAL" clId="{73E9BC24-0E6B-4208-A12C-82BE11DECA84}" dt="2025-12-01T12:01:15.560" v="439" actId="1076"/>
          <ac:spMkLst>
            <pc:docMk/>
            <pc:sldMk cId="2964599573" sldId="263"/>
            <ac:spMk id="18" creationId="{5B6A1D93-F627-30B9-EDD5-6F8F760A018F}"/>
          </ac:spMkLst>
        </pc:spChg>
        <pc:picChg chg="mod">
          <ac:chgData name="Payal Dey" userId="01747709-e687-433d-8f75-c4c58f6183bb" providerId="ADAL" clId="{73E9BC24-0E6B-4208-A12C-82BE11DECA84}" dt="2025-12-01T12:01:19.097" v="440" actId="1076"/>
          <ac:picMkLst>
            <pc:docMk/>
            <pc:sldMk cId="2964599573" sldId="263"/>
            <ac:picMk id="2050" creationId="{9BA4EFDC-D0BA-F7C2-19CE-5CCA697E0503}"/>
          </ac:picMkLst>
        </pc:picChg>
        <pc:cxnChg chg="mod">
          <ac:chgData name="Payal Dey" userId="01747709-e687-433d-8f75-c4c58f6183bb" providerId="ADAL" clId="{73E9BC24-0E6B-4208-A12C-82BE11DECA84}" dt="2025-12-01T11:49:42.629" v="271" actId="1076"/>
          <ac:cxnSpMkLst>
            <pc:docMk/>
            <pc:sldMk cId="2964599573" sldId="263"/>
            <ac:cxnSpMk id="32" creationId="{338F15E1-1EF1-9ABF-A1CD-4EF413D30891}"/>
          </ac:cxnSpMkLst>
        </pc:cxnChg>
      </pc:sldChg>
      <pc:sldChg chg="modSp mod">
        <pc:chgData name="Payal Dey" userId="01747709-e687-433d-8f75-c4c58f6183bb" providerId="ADAL" clId="{73E9BC24-0E6B-4208-A12C-82BE11DECA84}" dt="2025-12-01T12:32:24.976" v="487" actId="207"/>
        <pc:sldMkLst>
          <pc:docMk/>
          <pc:sldMk cId="1785545409" sldId="264"/>
        </pc:sldMkLst>
        <pc:spChg chg="mod">
          <ac:chgData name="Payal Dey" userId="01747709-e687-433d-8f75-c4c58f6183bb" providerId="ADAL" clId="{73E9BC24-0E6B-4208-A12C-82BE11DECA84}" dt="2025-12-01T12:32:24.976" v="487" actId="207"/>
          <ac:spMkLst>
            <pc:docMk/>
            <pc:sldMk cId="1785545409" sldId="264"/>
            <ac:spMk id="2" creationId="{A8B1371E-B0B5-8799-731B-0B9CFD7EA0A6}"/>
          </ac:spMkLst>
        </pc:spChg>
        <pc:spChg chg="mod">
          <ac:chgData name="Payal Dey" userId="01747709-e687-433d-8f75-c4c58f6183bb" providerId="ADAL" clId="{73E9BC24-0E6B-4208-A12C-82BE11DECA84}" dt="2025-12-01T11:52:03.085" v="380" actId="14100"/>
          <ac:spMkLst>
            <pc:docMk/>
            <pc:sldMk cId="1785545409" sldId="264"/>
            <ac:spMk id="3" creationId="{332C9D21-7900-2E2E-2DBD-47434CA2568B}"/>
          </ac:spMkLst>
        </pc:spChg>
      </pc:sldChg>
      <pc:sldChg chg="addSp delSp modSp mod">
        <pc:chgData name="Payal Dey" userId="01747709-e687-433d-8f75-c4c58f6183bb" providerId="ADAL" clId="{73E9BC24-0E6B-4208-A12C-82BE11DECA84}" dt="2025-12-01T11:51:36.372" v="305" actId="1076"/>
        <pc:sldMkLst>
          <pc:docMk/>
          <pc:sldMk cId="3176298726" sldId="265"/>
        </pc:sldMkLst>
        <pc:spChg chg="del">
          <ac:chgData name="Payal Dey" userId="01747709-e687-433d-8f75-c4c58f6183bb" providerId="ADAL" clId="{73E9BC24-0E6B-4208-A12C-82BE11DECA84}" dt="2025-12-01T11:38:16.247" v="52" actId="21"/>
          <ac:spMkLst>
            <pc:docMk/>
            <pc:sldMk cId="3176298726" sldId="265"/>
            <ac:spMk id="2" creationId="{76EC2C5B-BE2D-CE0A-6E7E-447381F580ED}"/>
          </ac:spMkLst>
        </pc:spChg>
        <pc:spChg chg="add del mod">
          <ac:chgData name="Payal Dey" userId="01747709-e687-433d-8f75-c4c58f6183bb" providerId="ADAL" clId="{73E9BC24-0E6B-4208-A12C-82BE11DECA84}" dt="2025-12-01T11:41:28.899" v="144" actId="478"/>
          <ac:spMkLst>
            <pc:docMk/>
            <pc:sldMk cId="3176298726" sldId="265"/>
            <ac:spMk id="4" creationId="{79D0BF02-9CAB-370A-7196-D0F639C6D439}"/>
          </ac:spMkLst>
        </pc:spChg>
        <pc:spChg chg="add del mod">
          <ac:chgData name="Payal Dey" userId="01747709-e687-433d-8f75-c4c58f6183bb" providerId="ADAL" clId="{73E9BC24-0E6B-4208-A12C-82BE11DECA84}" dt="2025-12-01T11:41:31.116" v="145" actId="478"/>
          <ac:spMkLst>
            <pc:docMk/>
            <pc:sldMk cId="3176298726" sldId="265"/>
            <ac:spMk id="8" creationId="{F13CB899-3F7E-A874-C159-7D8DF5740941}"/>
          </ac:spMkLst>
        </pc:spChg>
        <pc:spChg chg="del">
          <ac:chgData name="Payal Dey" userId="01747709-e687-433d-8f75-c4c58f6183bb" providerId="ADAL" clId="{73E9BC24-0E6B-4208-A12C-82BE11DECA84}" dt="2025-12-01T11:39:26.605" v="70" actId="21"/>
          <ac:spMkLst>
            <pc:docMk/>
            <pc:sldMk cId="3176298726" sldId="265"/>
            <ac:spMk id="10" creationId="{A308ADFE-173E-FF20-BFAA-D322D04ACD8D}"/>
          </ac:spMkLst>
        </pc:spChg>
        <pc:spChg chg="add mod">
          <ac:chgData name="Payal Dey" userId="01747709-e687-433d-8f75-c4c58f6183bb" providerId="ADAL" clId="{73E9BC24-0E6B-4208-A12C-82BE11DECA84}" dt="2025-12-01T11:51:36.372" v="305" actId="1076"/>
          <ac:spMkLst>
            <pc:docMk/>
            <pc:sldMk cId="3176298726" sldId="265"/>
            <ac:spMk id="12" creationId="{28A8A058-82E3-6688-B842-C7BAA351EA4B}"/>
          </ac:spMkLst>
        </pc:spChg>
        <pc:spChg chg="mod">
          <ac:chgData name="Payal Dey" userId="01747709-e687-433d-8f75-c4c58f6183bb" providerId="ADAL" clId="{73E9BC24-0E6B-4208-A12C-82BE11DECA84}" dt="2025-12-01T11:42:17.794" v="163" actId="1076"/>
          <ac:spMkLst>
            <pc:docMk/>
            <pc:sldMk cId="3176298726" sldId="265"/>
            <ac:spMk id="14" creationId="{9A45E13D-007D-1BA5-1F90-AA5F4214D0AE}"/>
          </ac:spMkLst>
        </pc:spChg>
        <pc:picChg chg="del">
          <ac:chgData name="Payal Dey" userId="01747709-e687-433d-8f75-c4c58f6183bb" providerId="ADAL" clId="{73E9BC24-0E6B-4208-A12C-82BE11DECA84}" dt="2025-12-01T11:38:31.063" v="54" actId="21"/>
          <ac:picMkLst>
            <pc:docMk/>
            <pc:sldMk cId="3176298726" sldId="265"/>
            <ac:picMk id="5" creationId="{B862096F-63B9-6748-5409-38E8847B7A15}"/>
          </ac:picMkLst>
        </pc:picChg>
        <pc:picChg chg="del">
          <ac:chgData name="Payal Dey" userId="01747709-e687-433d-8f75-c4c58f6183bb" providerId="ADAL" clId="{73E9BC24-0E6B-4208-A12C-82BE11DECA84}" dt="2025-12-01T11:38:31.063" v="54" actId="21"/>
          <ac:picMkLst>
            <pc:docMk/>
            <pc:sldMk cId="3176298726" sldId="265"/>
            <ac:picMk id="7" creationId="{EA21599E-F648-B706-BFE5-FD453517FE1F}"/>
          </ac:picMkLst>
        </pc:picChg>
        <pc:picChg chg="del">
          <ac:chgData name="Payal Dey" userId="01747709-e687-433d-8f75-c4c58f6183bb" providerId="ADAL" clId="{73E9BC24-0E6B-4208-A12C-82BE11DECA84}" dt="2025-12-01T11:38:31.063" v="54" actId="21"/>
          <ac:picMkLst>
            <pc:docMk/>
            <pc:sldMk cId="3176298726" sldId="265"/>
            <ac:picMk id="9" creationId="{AEBFFFA1-1CA5-7D4E-B06B-89A46F70F21B}"/>
          </ac:picMkLst>
        </pc:picChg>
        <pc:picChg chg="mod">
          <ac:chgData name="Payal Dey" userId="01747709-e687-433d-8f75-c4c58f6183bb" providerId="ADAL" clId="{73E9BC24-0E6B-4208-A12C-82BE11DECA84}" dt="2025-12-01T11:41:55.239" v="154" actId="1076"/>
          <ac:picMkLst>
            <pc:docMk/>
            <pc:sldMk cId="3176298726" sldId="265"/>
            <ac:picMk id="13" creationId="{8825620E-DAFE-3D1A-B4CF-986C56162963}"/>
          </ac:picMkLst>
        </pc:picChg>
        <pc:picChg chg="mod">
          <ac:chgData name="Payal Dey" userId="01747709-e687-433d-8f75-c4c58f6183bb" providerId="ADAL" clId="{73E9BC24-0E6B-4208-A12C-82BE11DECA84}" dt="2025-12-01T11:41:59.722" v="156" actId="14100"/>
          <ac:picMkLst>
            <pc:docMk/>
            <pc:sldMk cId="3176298726" sldId="265"/>
            <ac:picMk id="21" creationId="{1744F90A-0F1D-21ED-16A7-8BE986D4780E}"/>
          </ac:picMkLst>
        </pc:picChg>
        <pc:picChg chg="mod">
          <ac:chgData name="Payal Dey" userId="01747709-e687-433d-8f75-c4c58f6183bb" providerId="ADAL" clId="{73E9BC24-0E6B-4208-A12C-82BE11DECA84}" dt="2025-12-01T11:42:05.804" v="159" actId="14100"/>
          <ac:picMkLst>
            <pc:docMk/>
            <pc:sldMk cId="3176298726" sldId="265"/>
            <ac:picMk id="23" creationId="{D719A3F8-3AC6-7174-F24C-A8FB43B32332}"/>
          </ac:picMkLst>
        </pc:picChg>
        <pc:picChg chg="mod">
          <ac:chgData name="Payal Dey" userId="01747709-e687-433d-8f75-c4c58f6183bb" providerId="ADAL" clId="{73E9BC24-0E6B-4208-A12C-82BE11DECA84}" dt="2025-12-01T11:42:12.554" v="162" actId="14100"/>
          <ac:picMkLst>
            <pc:docMk/>
            <pc:sldMk cId="3176298726" sldId="265"/>
            <ac:picMk id="25" creationId="{866FDC96-951D-74D6-459A-6BD2CCD40E4F}"/>
          </ac:picMkLst>
        </pc:picChg>
      </pc:sldChg>
      <pc:sldChg chg="addSp delSp modSp mod ord setBg">
        <pc:chgData name="Payal Dey" userId="01747709-e687-433d-8f75-c4c58f6183bb" providerId="ADAL" clId="{73E9BC24-0E6B-4208-A12C-82BE11DECA84}" dt="2025-12-01T12:05:43.490" v="485" actId="1076"/>
        <pc:sldMkLst>
          <pc:docMk/>
          <pc:sldMk cId="3116111564" sldId="266"/>
        </pc:sldMkLst>
        <pc:spChg chg="del mod">
          <ac:chgData name="Payal Dey" userId="01747709-e687-433d-8f75-c4c58f6183bb" providerId="ADAL" clId="{73E9BC24-0E6B-4208-A12C-82BE11DECA84}" dt="2025-12-01T11:43:15.407" v="175" actId="478"/>
          <ac:spMkLst>
            <pc:docMk/>
            <pc:sldMk cId="3116111564" sldId="266"/>
            <ac:spMk id="2" creationId="{B390AB97-EBD3-790A-A7AE-259D2DFEAA72}"/>
          </ac:spMkLst>
        </pc:spChg>
        <pc:spChg chg="add del mod">
          <ac:chgData name="Payal Dey" userId="01747709-e687-433d-8f75-c4c58f6183bb" providerId="ADAL" clId="{73E9BC24-0E6B-4208-A12C-82BE11DECA84}" dt="2025-12-01T11:43:18.229" v="176" actId="478"/>
          <ac:spMkLst>
            <pc:docMk/>
            <pc:sldMk cId="3116111564" sldId="266"/>
            <ac:spMk id="5" creationId="{4CEDFBE8-9464-14C3-FC9C-54578ACD4C09}"/>
          </ac:spMkLst>
        </pc:spChg>
        <pc:spChg chg="mod">
          <ac:chgData name="Payal Dey" userId="01747709-e687-433d-8f75-c4c58f6183bb" providerId="ADAL" clId="{73E9BC24-0E6B-4208-A12C-82BE11DECA84}" dt="2025-12-01T11:59:43.179" v="438" actId="20577"/>
          <ac:spMkLst>
            <pc:docMk/>
            <pc:sldMk cId="3116111564" sldId="266"/>
            <ac:spMk id="12" creationId="{A2ECD692-38F8-06AE-D71E-223E6D26DE43}"/>
          </ac:spMkLst>
        </pc:spChg>
        <pc:spChg chg="del">
          <ac:chgData name="Payal Dey" userId="01747709-e687-433d-8f75-c4c58f6183bb" providerId="ADAL" clId="{73E9BC24-0E6B-4208-A12C-82BE11DECA84}" dt="2025-12-01T11:26:23.187" v="0" actId="26606"/>
          <ac:spMkLst>
            <pc:docMk/>
            <pc:sldMk cId="3116111564" sldId="266"/>
            <ac:spMk id="15" creationId="{6F4D4D6E-C5F4-C1CD-0647-B5A4515183A6}"/>
          </ac:spMkLst>
        </pc:spChg>
        <pc:spChg chg="mod">
          <ac:chgData name="Payal Dey" userId="01747709-e687-433d-8f75-c4c58f6183bb" providerId="ADAL" clId="{73E9BC24-0E6B-4208-A12C-82BE11DECA84}" dt="2025-12-01T12:05:43.490" v="485" actId="1076"/>
          <ac:spMkLst>
            <pc:docMk/>
            <pc:sldMk cId="3116111564" sldId="266"/>
            <ac:spMk id="16" creationId="{7242014E-44B0-0EAE-0D66-9E7451A1086F}"/>
          </ac:spMkLst>
        </pc:spChg>
        <pc:spChg chg="add del">
          <ac:chgData name="Payal Dey" userId="01747709-e687-433d-8f75-c4c58f6183bb" providerId="ADAL" clId="{73E9BC24-0E6B-4208-A12C-82BE11DECA84}" dt="2025-12-01T11:47:41.059" v="262" actId="26606"/>
          <ac:spMkLst>
            <pc:docMk/>
            <pc:sldMk cId="3116111564" sldId="266"/>
            <ac:spMk id="22" creationId="{D1D34770-47A8-402C-AF23-2B653F2D88C1}"/>
          </ac:spMkLst>
        </pc:spChg>
        <pc:spChg chg="add del">
          <ac:chgData name="Payal Dey" userId="01747709-e687-433d-8f75-c4c58f6183bb" providerId="ADAL" clId="{73E9BC24-0E6B-4208-A12C-82BE11DECA84}" dt="2025-12-01T11:47:44.553" v="264" actId="26606"/>
          <ac:spMkLst>
            <pc:docMk/>
            <pc:sldMk cId="3116111564" sldId="266"/>
            <ac:spMk id="30" creationId="{70DFA0FD-AB28-4B25-B870-4D2BBC35BA1D}"/>
          </ac:spMkLst>
        </pc:spChg>
        <pc:spChg chg="add del">
          <ac:chgData name="Payal Dey" userId="01747709-e687-433d-8f75-c4c58f6183bb" providerId="ADAL" clId="{73E9BC24-0E6B-4208-A12C-82BE11DECA84}" dt="2025-12-01T11:48:05.350" v="268" actId="26606"/>
          <ac:spMkLst>
            <pc:docMk/>
            <pc:sldMk cId="3116111564" sldId="266"/>
            <ac:spMk id="33" creationId="{39F23E05-E5C5-497C-A842-7BD21B207609}"/>
          </ac:spMkLst>
        </pc:spChg>
        <pc:grpChg chg="add del">
          <ac:chgData name="Payal Dey" userId="01747709-e687-433d-8f75-c4c58f6183bb" providerId="ADAL" clId="{73E9BC24-0E6B-4208-A12C-82BE11DECA84}" dt="2025-12-01T11:47:44.553" v="264" actId="26606"/>
          <ac:grpSpMkLst>
            <pc:docMk/>
            <pc:sldMk cId="3116111564" sldId="266"/>
            <ac:grpSpMk id="24" creationId="{0D628DFB-9CD1-4E2B-8B44-9FDF7E80F6D9}"/>
          </ac:grpSpMkLst>
        </pc:grpChg>
        <pc:graphicFrameChg chg="add mod ord modGraphic">
          <ac:chgData name="Payal Dey" userId="01747709-e687-433d-8f75-c4c58f6183bb" providerId="ADAL" clId="{73E9BC24-0E6B-4208-A12C-82BE11DECA84}" dt="2025-12-01T11:54:34.367" v="401" actId="14100"/>
          <ac:graphicFrameMkLst>
            <pc:docMk/>
            <pc:sldMk cId="3116111564" sldId="266"/>
            <ac:graphicFrameMk id="3" creationId="{FC7C897E-51D7-3052-4DBB-13983A4B0BC0}"/>
          </ac:graphicFrameMkLst>
        </pc:graphicFrameChg>
        <pc:graphicFrameChg chg="add del mod">
          <ac:chgData name="Payal Dey" userId="01747709-e687-433d-8f75-c4c58f6183bb" providerId="ADAL" clId="{73E9BC24-0E6B-4208-A12C-82BE11DECA84}" dt="2025-12-01T11:27:03.779" v="6" actId="21"/>
          <ac:graphicFrameMkLst>
            <pc:docMk/>
            <pc:sldMk cId="3116111564" sldId="266"/>
            <ac:graphicFrameMk id="18" creationId="{FC7C897E-51D7-3052-4DBB-13983A4B0BC0}"/>
          </ac:graphicFrameMkLst>
        </pc:graphicFrameChg>
        <pc:picChg chg="del mod">
          <ac:chgData name="Payal Dey" userId="01747709-e687-433d-8f75-c4c58f6183bb" providerId="ADAL" clId="{73E9BC24-0E6B-4208-A12C-82BE11DECA84}" dt="2025-12-01T11:42:43.513" v="168" actId="21"/>
          <ac:picMkLst>
            <pc:docMk/>
            <pc:sldMk cId="3116111564" sldId="266"/>
            <ac:picMk id="8" creationId="{44090D25-E7F0-6C7C-9B6C-AF2A870E5B8D}"/>
          </ac:picMkLst>
        </pc:picChg>
        <pc:picChg chg="add del">
          <ac:chgData name="Payal Dey" userId="01747709-e687-433d-8f75-c4c58f6183bb" providerId="ADAL" clId="{73E9BC24-0E6B-4208-A12C-82BE11DECA84}" dt="2025-12-01T11:47:41.059" v="262" actId="26606"/>
          <ac:picMkLst>
            <pc:docMk/>
            <pc:sldMk cId="3116111564" sldId="266"/>
            <ac:picMk id="19" creationId="{DCA36D34-4D0C-C480-AFBE-E5A65D40288D}"/>
          </ac:picMkLst>
        </pc:picChg>
        <pc:picChg chg="add del">
          <ac:chgData name="Payal Dey" userId="01747709-e687-433d-8f75-c4c58f6183bb" providerId="ADAL" clId="{73E9BC24-0E6B-4208-A12C-82BE11DECA84}" dt="2025-12-01T11:47:44.553" v="264" actId="26606"/>
          <ac:picMkLst>
            <pc:docMk/>
            <pc:sldMk cId="3116111564" sldId="266"/>
            <ac:picMk id="31" creationId="{2B4E7B2D-3904-B144-B55A-8AEADB188A12}"/>
          </ac:picMkLst>
        </pc:picChg>
        <pc:picChg chg="add del">
          <ac:chgData name="Payal Dey" userId="01747709-e687-433d-8f75-c4c58f6183bb" providerId="ADAL" clId="{73E9BC24-0E6B-4208-A12C-82BE11DECA84}" dt="2025-12-01T11:47:48.935" v="266" actId="478"/>
          <ac:picMkLst>
            <pc:docMk/>
            <pc:sldMk cId="3116111564" sldId="266"/>
            <ac:picMk id="34" creationId="{540CE10E-04B0-44B5-83F3-CC72CA19F39C}"/>
          </ac:picMkLst>
        </pc:picChg>
        <pc:picChg chg="add del">
          <ac:chgData name="Payal Dey" userId="01747709-e687-433d-8f75-c4c58f6183bb" providerId="ADAL" clId="{73E9BC24-0E6B-4208-A12C-82BE11DECA84}" dt="2025-12-01T11:48:05.350" v="268" actId="26606"/>
          <ac:picMkLst>
            <pc:docMk/>
            <pc:sldMk cId="3116111564" sldId="266"/>
            <ac:picMk id="35" creationId="{F7835A0B-8E1D-8682-B9E9-7EC26E75C8BC}"/>
          </ac:picMkLst>
        </pc:picChg>
      </pc:sldChg>
      <pc:sldChg chg="addSp delSp modSp mod setBg">
        <pc:chgData name="Payal Dey" userId="01747709-e687-433d-8f75-c4c58f6183bb" providerId="ADAL" clId="{73E9BC24-0E6B-4208-A12C-82BE11DECA84}" dt="2025-12-01T11:31:38.017" v="21" actId="26606"/>
        <pc:sldMkLst>
          <pc:docMk/>
          <pc:sldMk cId="2643461845" sldId="268"/>
        </pc:sldMkLst>
        <pc:spChg chg="mod">
          <ac:chgData name="Payal Dey" userId="01747709-e687-433d-8f75-c4c58f6183bb" providerId="ADAL" clId="{73E9BC24-0E6B-4208-A12C-82BE11DECA84}" dt="2025-12-01T11:31:38.017" v="21" actId="26606"/>
          <ac:spMkLst>
            <pc:docMk/>
            <pc:sldMk cId="2643461845" sldId="268"/>
            <ac:spMk id="2" creationId="{5D787FA8-B51D-70E2-53EB-CA5286B28326}"/>
          </ac:spMkLst>
        </pc:spChg>
        <pc:spChg chg="mod">
          <ac:chgData name="Payal Dey" userId="01747709-e687-433d-8f75-c4c58f6183bb" providerId="ADAL" clId="{73E9BC24-0E6B-4208-A12C-82BE11DECA84}" dt="2025-12-01T11:31:38.017" v="21" actId="26606"/>
          <ac:spMkLst>
            <pc:docMk/>
            <pc:sldMk cId="2643461845" sldId="268"/>
            <ac:spMk id="3" creationId="{053854F7-BB92-DD0C-9779-50B68202F6C1}"/>
          </ac:spMkLst>
        </pc:spChg>
        <pc:spChg chg="add del">
          <ac:chgData name="Payal Dey" userId="01747709-e687-433d-8f75-c4c58f6183bb" providerId="ADAL" clId="{73E9BC24-0E6B-4208-A12C-82BE11DECA84}" dt="2025-12-01T11:31:38.017" v="21" actId="26606"/>
          <ac:spMkLst>
            <pc:docMk/>
            <pc:sldMk cId="2643461845" sldId="268"/>
            <ac:spMk id="11" creationId="{AE2F397B-4BB1-48C6-9EE0-C8B339968038}"/>
          </ac:spMkLst>
        </pc:spChg>
        <pc:spChg chg="add del">
          <ac:chgData name="Payal Dey" userId="01747709-e687-433d-8f75-c4c58f6183bb" providerId="ADAL" clId="{73E9BC24-0E6B-4208-A12C-82BE11DECA84}" dt="2025-12-01T11:31:38.017" v="21" actId="26606"/>
          <ac:spMkLst>
            <pc:docMk/>
            <pc:sldMk cId="2643461845" sldId="268"/>
            <ac:spMk id="18" creationId="{E856C990-1500-4B50-B148-B7E1943FED81}"/>
          </ac:spMkLst>
        </pc:spChg>
        <pc:spChg chg="add del">
          <ac:chgData name="Payal Dey" userId="01747709-e687-433d-8f75-c4c58f6183bb" providerId="ADAL" clId="{73E9BC24-0E6B-4208-A12C-82BE11DECA84}" dt="2025-12-01T11:31:38.017" v="21" actId="26606"/>
          <ac:spMkLst>
            <pc:docMk/>
            <pc:sldMk cId="2643461845" sldId="268"/>
            <ac:spMk id="20" creationId="{19C9EAEA-39D0-4B0E-A0EB-51E7B26740B1}"/>
          </ac:spMkLst>
        </pc:spChg>
        <pc:spChg chg="add del">
          <ac:chgData name="Payal Dey" userId="01747709-e687-433d-8f75-c4c58f6183bb" providerId="ADAL" clId="{73E9BC24-0E6B-4208-A12C-82BE11DECA84}" dt="2025-12-01T11:31:38.017" v="21" actId="26606"/>
          <ac:spMkLst>
            <pc:docMk/>
            <pc:sldMk cId="2643461845" sldId="268"/>
            <ac:spMk id="22" creationId="{3873B707-463F-40B0-8227-E8CC6C67EB25}"/>
          </ac:spMkLst>
        </pc:spChg>
        <pc:grpChg chg="add del">
          <ac:chgData name="Payal Dey" userId="01747709-e687-433d-8f75-c4c58f6183bb" providerId="ADAL" clId="{73E9BC24-0E6B-4208-A12C-82BE11DECA84}" dt="2025-12-01T11:31:38.017" v="21" actId="26606"/>
          <ac:grpSpMkLst>
            <pc:docMk/>
            <pc:sldMk cId="2643461845" sldId="268"/>
            <ac:grpSpMk id="13" creationId="{032D8612-31EB-44CF-A1D0-14FD4C705424}"/>
          </ac:grpSpMkLst>
        </pc:grpChg>
        <pc:picChg chg="mod ord">
          <ac:chgData name="Payal Dey" userId="01747709-e687-433d-8f75-c4c58f6183bb" providerId="ADAL" clId="{73E9BC24-0E6B-4208-A12C-82BE11DECA84}" dt="2025-12-01T11:31:38.017" v="21" actId="26606"/>
          <ac:picMkLst>
            <pc:docMk/>
            <pc:sldMk cId="2643461845" sldId="268"/>
            <ac:picMk id="4" creationId="{CAC9D0F5-E4B8-BCBA-13BD-331B551FDB92}"/>
          </ac:picMkLst>
        </pc:picChg>
        <pc:picChg chg="mod">
          <ac:chgData name="Payal Dey" userId="01747709-e687-433d-8f75-c4c58f6183bb" providerId="ADAL" clId="{73E9BC24-0E6B-4208-A12C-82BE11DECA84}" dt="2025-12-01T11:31:38.017" v="21" actId="26606"/>
          <ac:picMkLst>
            <pc:docMk/>
            <pc:sldMk cId="2643461845" sldId="268"/>
            <ac:picMk id="6" creationId="{9BA04894-294F-4F59-9FCE-6B59ED382836}"/>
          </ac:picMkLst>
        </pc:picChg>
      </pc:sldChg>
      <pc:sldChg chg="ord">
        <pc:chgData name="Payal Dey" userId="01747709-e687-433d-8f75-c4c58f6183bb" providerId="ADAL" clId="{73E9BC24-0E6B-4208-A12C-82BE11DECA84}" dt="2025-12-01T12:35:15.471" v="489"/>
        <pc:sldMkLst>
          <pc:docMk/>
          <pc:sldMk cId="497639536" sldId="271"/>
        </pc:sldMkLst>
      </pc:sldChg>
      <pc:sldChg chg="addSp delSp modSp new mod ord">
        <pc:chgData name="Payal Dey" userId="01747709-e687-433d-8f75-c4c58f6183bb" providerId="ADAL" clId="{73E9BC24-0E6B-4208-A12C-82BE11DECA84}" dt="2025-12-01T12:06:21.069" v="486"/>
        <pc:sldMkLst>
          <pc:docMk/>
          <pc:sldMk cId="2603018755" sldId="272"/>
        </pc:sldMkLst>
        <pc:spChg chg="mod">
          <ac:chgData name="Payal Dey" userId="01747709-e687-433d-8f75-c4c58f6183bb" providerId="ADAL" clId="{73E9BC24-0E6B-4208-A12C-82BE11DECA84}" dt="2025-12-01T11:44:50.110" v="226" actId="1076"/>
          <ac:spMkLst>
            <pc:docMk/>
            <pc:sldMk cId="2603018755" sldId="272"/>
            <ac:spMk id="2" creationId="{9343A2D1-42C6-B084-B663-75A53E6C512E}"/>
          </ac:spMkLst>
        </pc:spChg>
        <pc:spChg chg="del mod">
          <ac:chgData name="Payal Dey" userId="01747709-e687-433d-8f75-c4c58f6183bb" providerId="ADAL" clId="{73E9BC24-0E6B-4208-A12C-82BE11DECA84}" dt="2025-12-01T11:40:00.380" v="80" actId="478"/>
          <ac:spMkLst>
            <pc:docMk/>
            <pc:sldMk cId="2603018755" sldId="272"/>
            <ac:spMk id="3" creationId="{8D33B564-E531-A8DC-79A5-7DD28FC9DDF3}"/>
          </ac:spMkLst>
        </pc:spChg>
        <pc:spChg chg="add mod">
          <ac:chgData name="Payal Dey" userId="01747709-e687-433d-8f75-c4c58f6183bb" providerId="ADAL" clId="{73E9BC24-0E6B-4208-A12C-82BE11DECA84}" dt="2025-12-01T11:43:44.120" v="180" actId="1076"/>
          <ac:spMkLst>
            <pc:docMk/>
            <pc:sldMk cId="2603018755" sldId="272"/>
            <ac:spMk id="6" creationId="{21CF4F4A-21EF-888E-31F3-C3F83654482E}"/>
          </ac:spMkLst>
        </pc:spChg>
        <pc:spChg chg="add mod">
          <ac:chgData name="Payal Dey" userId="01747709-e687-433d-8f75-c4c58f6183bb" providerId="ADAL" clId="{73E9BC24-0E6B-4208-A12C-82BE11DECA84}" dt="2025-12-01T11:46:02.705" v="249" actId="20577"/>
          <ac:spMkLst>
            <pc:docMk/>
            <pc:sldMk cId="2603018755" sldId="272"/>
            <ac:spMk id="9" creationId="{003F1BE3-3101-34EA-6E29-5838867E9050}"/>
          </ac:spMkLst>
        </pc:spChg>
        <pc:graphicFrameChg chg="add mod modGraphic">
          <ac:chgData name="Payal Dey" userId="01747709-e687-433d-8f75-c4c58f6183bb" providerId="ADAL" clId="{73E9BC24-0E6B-4208-A12C-82BE11DECA84}" dt="2025-12-01T11:45:46.596" v="237"/>
          <ac:graphicFrameMkLst>
            <pc:docMk/>
            <pc:sldMk cId="2603018755" sldId="272"/>
            <ac:graphicFrameMk id="5" creationId="{7478E1E6-4DA8-7866-C270-96320CC72177}"/>
          </ac:graphicFrameMkLst>
        </pc:graphicFrameChg>
        <pc:graphicFrameChg chg="add mod modGraphic">
          <ac:chgData name="Payal Dey" userId="01747709-e687-433d-8f75-c4c58f6183bb" providerId="ADAL" clId="{73E9BC24-0E6B-4208-A12C-82BE11DECA84}" dt="2025-12-01T12:06:21.069" v="486"/>
          <ac:graphicFrameMkLst>
            <pc:docMk/>
            <pc:sldMk cId="2603018755" sldId="272"/>
            <ac:graphicFrameMk id="8" creationId="{7229738B-767F-31F3-19E6-F4F2AEF9CEC0}"/>
          </ac:graphicFrameMkLst>
        </pc:graphicFrameChg>
        <pc:graphicFrameChg chg="add del mod modGraphic">
          <ac:chgData name="Payal Dey" userId="01747709-e687-433d-8f75-c4c58f6183bb" providerId="ADAL" clId="{73E9BC24-0E6B-4208-A12C-82BE11DECA84}" dt="2025-12-01T11:54:13.945" v="400" actId="27309"/>
          <ac:graphicFrameMkLst>
            <pc:docMk/>
            <pc:sldMk cId="2603018755" sldId="272"/>
            <ac:graphicFrameMk id="11" creationId="{AE94427F-B727-2E96-3B3A-F606D65B8D20}"/>
          </ac:graphicFrameMkLst>
        </pc:graphicFrameChg>
      </pc:sldChg>
      <pc:sldChg chg="addSp modSp new mod ord modShow">
        <pc:chgData name="Payal Dey" userId="01747709-e687-433d-8f75-c4c58f6183bb" providerId="ADAL" clId="{73E9BC24-0E6B-4208-A12C-82BE11DECA84}" dt="2025-12-01T11:41:09.547" v="140" actId="729"/>
        <pc:sldMkLst>
          <pc:docMk/>
          <pc:sldMk cId="333550896" sldId="273"/>
        </pc:sldMkLst>
        <pc:spChg chg="add mod">
          <ac:chgData name="Payal Dey" userId="01747709-e687-433d-8f75-c4c58f6183bb" providerId="ADAL" clId="{73E9BC24-0E6B-4208-A12C-82BE11DECA84}" dt="2025-12-01T11:38:21.426" v="53"/>
          <ac:spMkLst>
            <pc:docMk/>
            <pc:sldMk cId="333550896" sldId="273"/>
            <ac:spMk id="2" creationId="{76EC2C5B-BE2D-CE0A-6E7E-447381F580ED}"/>
          </ac:spMkLst>
        </pc:spChg>
        <pc:spChg chg="add mod">
          <ac:chgData name="Payal Dey" userId="01747709-e687-433d-8f75-c4c58f6183bb" providerId="ADAL" clId="{73E9BC24-0E6B-4208-A12C-82BE11DECA84}" dt="2025-12-01T11:39:47.703" v="76" actId="14100"/>
          <ac:spMkLst>
            <pc:docMk/>
            <pc:sldMk cId="333550896" sldId="273"/>
            <ac:spMk id="10" creationId="{A308ADFE-173E-FF20-BFAA-D322D04ACD8D}"/>
          </ac:spMkLst>
        </pc:spChg>
        <pc:picChg chg="add mod">
          <ac:chgData name="Payal Dey" userId="01747709-e687-433d-8f75-c4c58f6183bb" providerId="ADAL" clId="{73E9BC24-0E6B-4208-A12C-82BE11DECA84}" dt="2025-12-01T11:39:13.260" v="67" actId="1076"/>
          <ac:picMkLst>
            <pc:docMk/>
            <pc:sldMk cId="333550896" sldId="273"/>
            <ac:picMk id="5" creationId="{B862096F-63B9-6748-5409-38E8847B7A15}"/>
          </ac:picMkLst>
        </pc:picChg>
        <pc:picChg chg="add mod">
          <ac:chgData name="Payal Dey" userId="01747709-e687-433d-8f75-c4c58f6183bb" providerId="ADAL" clId="{73E9BC24-0E6B-4208-A12C-82BE11DECA84}" dt="2025-12-01T11:39:14.921" v="68" actId="1076"/>
          <ac:picMkLst>
            <pc:docMk/>
            <pc:sldMk cId="333550896" sldId="273"/>
            <ac:picMk id="7" creationId="{EA21599E-F648-B706-BFE5-FD453517FE1F}"/>
          </ac:picMkLst>
        </pc:picChg>
        <pc:picChg chg="add mod">
          <ac:chgData name="Payal Dey" userId="01747709-e687-433d-8f75-c4c58f6183bb" providerId="ADAL" clId="{73E9BC24-0E6B-4208-A12C-82BE11DECA84}" dt="2025-12-01T11:39:17.295" v="69" actId="1076"/>
          <ac:picMkLst>
            <pc:docMk/>
            <pc:sldMk cId="333550896" sldId="273"/>
            <ac:picMk id="9" creationId="{AEBFFFA1-1CA5-7D4E-B06B-89A46F70F21B}"/>
          </ac:picMkLst>
        </pc:picChg>
      </pc:sldChg>
      <pc:sldChg chg="addSp delSp modSp add mod">
        <pc:chgData name="Payal Dey" userId="01747709-e687-433d-8f75-c4c58f6183bb" providerId="ADAL" clId="{73E9BC24-0E6B-4208-A12C-82BE11DECA84}" dt="2025-12-01T11:43:02.403" v="174" actId="1076"/>
        <pc:sldMkLst>
          <pc:docMk/>
          <pc:sldMk cId="2627346253" sldId="274"/>
        </pc:sldMkLst>
        <pc:spChg chg="del mod">
          <ac:chgData name="Payal Dey" userId="01747709-e687-433d-8f75-c4c58f6183bb" providerId="ADAL" clId="{73E9BC24-0E6B-4208-A12C-82BE11DECA84}" dt="2025-12-01T11:42:56.458" v="172" actId="478"/>
          <ac:spMkLst>
            <pc:docMk/>
            <pc:sldMk cId="2627346253" sldId="274"/>
            <ac:spMk id="10" creationId="{AD1C9FE7-78D4-BEDC-07D0-B1738959206C}"/>
          </ac:spMkLst>
        </pc:spChg>
        <pc:picChg chg="del">
          <ac:chgData name="Payal Dey" userId="01747709-e687-433d-8f75-c4c58f6183bb" providerId="ADAL" clId="{73E9BC24-0E6B-4208-A12C-82BE11DECA84}" dt="2025-12-01T11:42:35.542" v="165" actId="478"/>
          <ac:picMkLst>
            <pc:docMk/>
            <pc:sldMk cId="2627346253" sldId="274"/>
            <ac:picMk id="5" creationId="{D29C7EF5-3CDE-0A10-D58C-050F1F916D49}"/>
          </ac:picMkLst>
        </pc:picChg>
        <pc:picChg chg="del">
          <ac:chgData name="Payal Dey" userId="01747709-e687-433d-8f75-c4c58f6183bb" providerId="ADAL" clId="{73E9BC24-0E6B-4208-A12C-82BE11DECA84}" dt="2025-12-01T11:42:36.986" v="166" actId="478"/>
          <ac:picMkLst>
            <pc:docMk/>
            <pc:sldMk cId="2627346253" sldId="274"/>
            <ac:picMk id="7" creationId="{1FBFACDF-465F-6922-F4D3-D6EC685128CF}"/>
          </ac:picMkLst>
        </pc:picChg>
        <pc:picChg chg="add mod">
          <ac:chgData name="Payal Dey" userId="01747709-e687-433d-8f75-c4c58f6183bb" providerId="ADAL" clId="{73E9BC24-0E6B-4208-A12C-82BE11DECA84}" dt="2025-12-01T11:43:02.403" v="174" actId="1076"/>
          <ac:picMkLst>
            <pc:docMk/>
            <pc:sldMk cId="2627346253" sldId="274"/>
            <ac:picMk id="8" creationId="{44090D25-E7F0-6C7C-9B6C-AF2A870E5B8D}"/>
          </ac:picMkLst>
        </pc:picChg>
        <pc:picChg chg="del">
          <ac:chgData name="Payal Dey" userId="01747709-e687-433d-8f75-c4c58f6183bb" providerId="ADAL" clId="{73E9BC24-0E6B-4208-A12C-82BE11DECA84}" dt="2025-12-01T11:42:38.587" v="167" actId="478"/>
          <ac:picMkLst>
            <pc:docMk/>
            <pc:sldMk cId="2627346253" sldId="274"/>
            <ac:picMk id="9" creationId="{DC1885A6-B2A2-BB77-A0FA-CA902FF4C402}"/>
          </ac:picMkLst>
        </pc:picChg>
      </pc:sldChg>
      <pc:sldChg chg="addSp modSp new del mod ord">
        <pc:chgData name="Payal Dey" userId="01747709-e687-433d-8f75-c4c58f6183bb" providerId="ADAL" clId="{73E9BC24-0E6B-4208-A12C-82BE11DECA84}" dt="2025-12-01T11:53:54.442" v="396" actId="47"/>
        <pc:sldMkLst>
          <pc:docMk/>
          <pc:sldMk cId="2049125731" sldId="275"/>
        </pc:sldMkLst>
        <pc:graphicFrameChg chg="add mod modGraphic">
          <ac:chgData name="Payal Dey" userId="01747709-e687-433d-8f75-c4c58f6183bb" providerId="ADAL" clId="{73E9BC24-0E6B-4208-A12C-82BE11DECA84}" dt="2025-12-01T11:53:39.879" v="393"/>
          <ac:graphicFrameMkLst>
            <pc:docMk/>
            <pc:sldMk cId="2049125731" sldId="275"/>
            <ac:graphicFrameMk id="3" creationId="{715DDD83-DC84-7856-0797-A123308EB00B}"/>
          </ac:graphicFrameMkLst>
        </pc:graphicFrameChg>
        <pc:graphicFrameChg chg="add mod modGraphic">
          <ac:chgData name="Payal Dey" userId="01747709-e687-433d-8f75-c4c58f6183bb" providerId="ADAL" clId="{73E9BC24-0E6B-4208-A12C-82BE11DECA84}" dt="2025-12-01T11:53:49.226" v="395"/>
          <ac:graphicFrameMkLst>
            <pc:docMk/>
            <pc:sldMk cId="2049125731" sldId="275"/>
            <ac:graphicFrameMk id="5" creationId="{13143A7D-8461-7277-CCE9-E2D5601B91BC}"/>
          </ac:graphicFrameMkLst>
        </pc:graphicFrameChg>
      </pc:sldChg>
      <pc:sldChg chg="ord">
        <pc:chgData name="Payal Dey" userId="01747709-e687-433d-8f75-c4c58f6183bb" providerId="ADAL" clId="{73E9BC24-0E6B-4208-A12C-82BE11DECA84}" dt="2025-12-01T11:55:58.931" v="408"/>
        <pc:sldMkLst>
          <pc:docMk/>
          <pc:sldMk cId="4138354140" sldId="275"/>
        </pc:sldMkLst>
      </pc:sldChg>
      <pc:sldChg chg="addSp delSp modSp new mod setBg">
        <pc:chgData name="Payal Dey" userId="01747709-e687-433d-8f75-c4c58f6183bb" providerId="ADAL" clId="{73E9BC24-0E6B-4208-A12C-82BE11DECA84}" dt="2025-12-01T11:59:17.150" v="432" actId="26606"/>
        <pc:sldMkLst>
          <pc:docMk/>
          <pc:sldMk cId="560800529" sldId="276"/>
        </pc:sldMkLst>
        <pc:spChg chg="del">
          <ac:chgData name="Payal Dey" userId="01747709-e687-433d-8f75-c4c58f6183bb" providerId="ADAL" clId="{73E9BC24-0E6B-4208-A12C-82BE11DECA84}" dt="2025-12-01T11:58:12.107" v="417" actId="478"/>
          <ac:spMkLst>
            <pc:docMk/>
            <pc:sldMk cId="560800529" sldId="276"/>
            <ac:spMk id="2" creationId="{F904882A-4E98-3E9E-C672-E361278DF3BF}"/>
          </ac:spMkLst>
        </pc:spChg>
        <pc:spChg chg="del mod">
          <ac:chgData name="Payal Dey" userId="01747709-e687-433d-8f75-c4c58f6183bb" providerId="ADAL" clId="{73E9BC24-0E6B-4208-A12C-82BE11DECA84}" dt="2025-12-01T11:59:14.054" v="431"/>
          <ac:spMkLst>
            <pc:docMk/>
            <pc:sldMk cId="560800529" sldId="276"/>
            <ac:spMk id="3" creationId="{135413E1-B77E-DA14-D78A-74A5B6A48CC3}"/>
          </ac:spMkLst>
        </pc:spChg>
        <pc:spChg chg="add">
          <ac:chgData name="Payal Dey" userId="01747709-e687-433d-8f75-c4c58f6183bb" providerId="ADAL" clId="{73E9BC24-0E6B-4208-A12C-82BE11DECA84}" dt="2025-12-01T11:59:17.150" v="432" actId="26606"/>
          <ac:spMkLst>
            <pc:docMk/>
            <pc:sldMk cId="560800529" sldId="276"/>
            <ac:spMk id="1031" creationId="{E722B2DD-E14D-4972-9D98-5D6E61B1B2D2}"/>
          </ac:spMkLst>
        </pc:spChg>
        <pc:spChg chg="add">
          <ac:chgData name="Payal Dey" userId="01747709-e687-433d-8f75-c4c58f6183bb" providerId="ADAL" clId="{73E9BC24-0E6B-4208-A12C-82BE11DECA84}" dt="2025-12-01T11:59:17.150" v="432" actId="26606"/>
          <ac:spMkLst>
            <pc:docMk/>
            <pc:sldMk cId="560800529" sldId="276"/>
            <ac:spMk id="1033" creationId="{0CFB124C-4B0C-4A81-8633-17257B151642}"/>
          </ac:spMkLst>
        </pc:spChg>
        <pc:picChg chg="add mod">
          <ac:chgData name="Payal Dey" userId="01747709-e687-433d-8f75-c4c58f6183bb" providerId="ADAL" clId="{73E9BC24-0E6B-4208-A12C-82BE11DECA84}" dt="2025-12-01T11:59:17.150" v="432" actId="26606"/>
          <ac:picMkLst>
            <pc:docMk/>
            <pc:sldMk cId="560800529" sldId="276"/>
            <ac:picMk id="1026" creationId="{F0446363-064B-6596-9A11-D822D0482614}"/>
          </ac:picMkLst>
        </pc:picChg>
      </pc:sldChg>
      <pc:sldChg chg="addSp delSp modSp new mod setBg modNotesTx">
        <pc:chgData name="Payal Dey" userId="01747709-e687-433d-8f75-c4c58f6183bb" providerId="ADAL" clId="{73E9BC24-0E6B-4208-A12C-82BE11DECA84}" dt="2025-12-01T12:05:26.067" v="484" actId="20577"/>
        <pc:sldMkLst>
          <pc:docMk/>
          <pc:sldMk cId="1081392755" sldId="277"/>
        </pc:sldMkLst>
        <pc:spChg chg="add del">
          <ac:chgData name="Payal Dey" userId="01747709-e687-433d-8f75-c4c58f6183bb" providerId="ADAL" clId="{73E9BC24-0E6B-4208-A12C-82BE11DECA84}" dt="2025-12-01T12:03:41.854" v="454"/>
          <ac:spMkLst>
            <pc:docMk/>
            <pc:sldMk cId="1081392755" sldId="277"/>
            <ac:spMk id="2055" creationId="{2215C6C6-E45C-4179-9FC1-E8A4C1D47430}"/>
          </ac:spMkLst>
        </pc:spChg>
        <pc:spChg chg="add del">
          <ac:chgData name="Payal Dey" userId="01747709-e687-433d-8f75-c4c58f6183bb" providerId="ADAL" clId="{73E9BC24-0E6B-4208-A12C-82BE11DECA84}" dt="2025-12-01T12:03:41.854" v="454"/>
          <ac:spMkLst>
            <pc:docMk/>
            <pc:sldMk cId="1081392755" sldId="277"/>
            <ac:spMk id="2061" creationId="{3776B14B-F2F4-4825-8DA8-8C7A0F2B3960}"/>
          </ac:spMkLst>
        </pc:spChg>
        <pc:grpChg chg="add del">
          <ac:chgData name="Payal Dey" userId="01747709-e687-433d-8f75-c4c58f6183bb" providerId="ADAL" clId="{73E9BC24-0E6B-4208-A12C-82BE11DECA84}" dt="2025-12-01T12:03:41.854" v="454"/>
          <ac:grpSpMkLst>
            <pc:docMk/>
            <pc:sldMk cId="1081392755" sldId="277"/>
            <ac:grpSpMk id="2057" creationId="{5FE9FE4C-C9E0-4C54-8010-EA9D29CD4D59}"/>
          </ac:grpSpMkLst>
        </pc:grpChg>
        <pc:picChg chg="add mod">
          <ac:chgData name="Payal Dey" userId="01747709-e687-433d-8f75-c4c58f6183bb" providerId="ADAL" clId="{73E9BC24-0E6B-4208-A12C-82BE11DECA84}" dt="2025-12-01T12:03:41.854" v="454"/>
          <ac:picMkLst>
            <pc:docMk/>
            <pc:sldMk cId="1081392755" sldId="277"/>
            <ac:picMk id="2050" creationId="{D7A664B0-D117-3009-A646-1338D3DEA9E2}"/>
          </ac:picMkLst>
        </pc:picChg>
      </pc:sldChg>
    </pc:docChg>
  </pc:docChgLst>
  <pc:docChgLst>
    <pc:chgData name="Payal Dey" userId="S::payaldey@iisc.ac.in::01747709-e687-433d-8f75-c4c58f6183bb" providerId="AD" clId="Web-{3F7D6244-056E-E00B-9F64-FD8AF2D6BCA4}"/>
    <pc:docChg chg="addSld delSld modSld sldOrd">
      <pc:chgData name="Payal Dey" userId="S::payaldey@iisc.ac.in::01747709-e687-433d-8f75-c4c58f6183bb" providerId="AD" clId="Web-{3F7D6244-056E-E00B-9F64-FD8AF2D6BCA4}" dt="2025-12-01T11:25:17.416" v="291" actId="20577"/>
      <pc:docMkLst>
        <pc:docMk/>
      </pc:docMkLst>
      <pc:sldChg chg="modSp">
        <pc:chgData name="Payal Dey" userId="S::payaldey@iisc.ac.in::01747709-e687-433d-8f75-c4c58f6183bb" providerId="AD" clId="Web-{3F7D6244-056E-E00B-9F64-FD8AF2D6BCA4}" dt="2025-12-01T11:22:58.040" v="274" actId="14100"/>
        <pc:sldMkLst>
          <pc:docMk/>
          <pc:sldMk cId="2396040075" sldId="258"/>
        </pc:sldMkLst>
        <pc:spChg chg="mod">
          <ac:chgData name="Payal Dey" userId="S::payaldey@iisc.ac.in::01747709-e687-433d-8f75-c4c58f6183bb" providerId="AD" clId="Web-{3F7D6244-056E-E00B-9F64-FD8AF2D6BCA4}" dt="2025-12-01T11:22:42.352" v="271" actId="1076"/>
          <ac:spMkLst>
            <pc:docMk/>
            <pc:sldMk cId="2396040075" sldId="258"/>
            <ac:spMk id="2" creationId="{33C7A4F0-E8D7-B057-CA8D-B3E6F45F09AB}"/>
          </ac:spMkLst>
        </pc:spChg>
        <pc:spChg chg="mod">
          <ac:chgData name="Payal Dey" userId="S::payaldey@iisc.ac.in::01747709-e687-433d-8f75-c4c58f6183bb" providerId="AD" clId="Web-{3F7D6244-056E-E00B-9F64-FD8AF2D6BCA4}" dt="2025-12-01T11:22:58.040" v="274" actId="14100"/>
          <ac:spMkLst>
            <pc:docMk/>
            <pc:sldMk cId="2396040075" sldId="258"/>
            <ac:spMk id="3" creationId="{EF5E647E-7EFC-C8A7-C9DA-2421272C3596}"/>
          </ac:spMkLst>
        </pc:spChg>
      </pc:sldChg>
      <pc:sldChg chg="modSp">
        <pc:chgData name="Payal Dey" userId="S::payaldey@iisc.ac.in::01747709-e687-433d-8f75-c4c58f6183bb" providerId="AD" clId="Web-{3F7D6244-056E-E00B-9F64-FD8AF2D6BCA4}" dt="2025-12-01T11:23:25.087" v="281" actId="20577"/>
        <pc:sldMkLst>
          <pc:docMk/>
          <pc:sldMk cId="1721867510" sldId="260"/>
        </pc:sldMkLst>
        <pc:spChg chg="mod">
          <ac:chgData name="Payal Dey" userId="S::payaldey@iisc.ac.in::01747709-e687-433d-8f75-c4c58f6183bb" providerId="AD" clId="Web-{3F7D6244-056E-E00B-9F64-FD8AF2D6BCA4}" dt="2025-12-01T11:23:25.087" v="281" actId="20577"/>
          <ac:spMkLst>
            <pc:docMk/>
            <pc:sldMk cId="1721867510" sldId="260"/>
            <ac:spMk id="2" creationId="{1EAB2B33-224C-7036-DD46-301FC2A1A6E5}"/>
          </ac:spMkLst>
        </pc:spChg>
      </pc:sldChg>
      <pc:sldChg chg="del">
        <pc:chgData name="Payal Dey" userId="S::payaldey@iisc.ac.in::01747709-e687-433d-8f75-c4c58f6183bb" providerId="AD" clId="Web-{3F7D6244-056E-E00B-9F64-FD8AF2D6BCA4}" dt="2025-12-01T11:06:02.396" v="165"/>
        <pc:sldMkLst>
          <pc:docMk/>
          <pc:sldMk cId="2073936824" sldId="261"/>
        </pc:sldMkLst>
      </pc:sldChg>
      <pc:sldChg chg="addSp delSp modSp ord">
        <pc:chgData name="Payal Dey" userId="S::payaldey@iisc.ac.in::01747709-e687-433d-8f75-c4c58f6183bb" providerId="AD" clId="Web-{3F7D6244-056E-E00B-9F64-FD8AF2D6BCA4}" dt="2025-12-01T11:23:59.697" v="286" actId="20577"/>
        <pc:sldMkLst>
          <pc:docMk/>
          <pc:sldMk cId="4274057532" sldId="262"/>
        </pc:sldMkLst>
        <pc:spChg chg="mod">
          <ac:chgData name="Payal Dey" userId="S::payaldey@iisc.ac.in::01747709-e687-433d-8f75-c4c58f6183bb" providerId="AD" clId="Web-{3F7D6244-056E-E00B-9F64-FD8AF2D6BCA4}" dt="2025-12-01T11:05:17.083" v="163" actId="20577"/>
          <ac:spMkLst>
            <pc:docMk/>
            <pc:sldMk cId="4274057532" sldId="262"/>
            <ac:spMk id="2" creationId="{161EBE71-C930-2079-CD69-56BC9CC5AC6E}"/>
          </ac:spMkLst>
        </pc:spChg>
        <pc:spChg chg="add mod">
          <ac:chgData name="Payal Dey" userId="S::payaldey@iisc.ac.in::01747709-e687-433d-8f75-c4c58f6183bb" providerId="AD" clId="Web-{3F7D6244-056E-E00B-9F64-FD8AF2D6BCA4}" dt="2025-12-01T11:23:59.697" v="286" actId="20577"/>
          <ac:spMkLst>
            <pc:docMk/>
            <pc:sldMk cId="4274057532" sldId="262"/>
            <ac:spMk id="3" creationId="{1F8274BB-4B84-6E8B-F0B5-B4EB0BDEC39C}"/>
          </ac:spMkLst>
        </pc:spChg>
        <pc:spChg chg="mod">
          <ac:chgData name="Payal Dey" userId="S::payaldey@iisc.ac.in::01747709-e687-433d-8f75-c4c58f6183bb" providerId="AD" clId="Web-{3F7D6244-056E-E00B-9F64-FD8AF2D6BCA4}" dt="2025-12-01T11:02:04.175" v="119" actId="14100"/>
          <ac:spMkLst>
            <pc:docMk/>
            <pc:sldMk cId="4274057532" sldId="262"/>
            <ac:spMk id="4" creationId="{F92B7077-AAEC-DD4F-FF8A-5F058F919149}"/>
          </ac:spMkLst>
        </pc:spChg>
        <pc:spChg chg="add mod">
          <ac:chgData name="Payal Dey" userId="S::payaldey@iisc.ac.in::01747709-e687-433d-8f75-c4c58f6183bb" providerId="AD" clId="Web-{3F7D6244-056E-E00B-9F64-FD8AF2D6BCA4}" dt="2025-12-01T11:23:48.056" v="283" actId="20577"/>
          <ac:spMkLst>
            <pc:docMk/>
            <pc:sldMk cId="4274057532" sldId="262"/>
            <ac:spMk id="5" creationId="{4BEB8199-51E8-250A-FA73-8022CD547ACB}"/>
          </ac:spMkLst>
        </pc:spChg>
        <pc:spChg chg="del mod">
          <ac:chgData name="Payal Dey" userId="S::payaldey@iisc.ac.in::01747709-e687-433d-8f75-c4c58f6183bb" providerId="AD" clId="Web-{3F7D6244-056E-E00B-9F64-FD8AF2D6BCA4}" dt="2025-12-01T11:00:06.830" v="96"/>
          <ac:spMkLst>
            <pc:docMk/>
            <pc:sldMk cId="4274057532" sldId="262"/>
            <ac:spMk id="8" creationId="{7120CDF4-2AD2-4502-6D6C-CB20B439D0B5}"/>
          </ac:spMkLst>
        </pc:spChg>
        <pc:spChg chg="add del mod">
          <ac:chgData name="Payal Dey" userId="S::payaldey@iisc.ac.in::01747709-e687-433d-8f75-c4c58f6183bb" providerId="AD" clId="Web-{3F7D6244-056E-E00B-9F64-FD8AF2D6BCA4}" dt="2025-12-01T11:00:19.080" v="98"/>
          <ac:spMkLst>
            <pc:docMk/>
            <pc:sldMk cId="4274057532" sldId="262"/>
            <ac:spMk id="9" creationId="{AA4AD570-B347-162E-7A48-1042D9471129}"/>
          </ac:spMkLst>
        </pc:spChg>
        <pc:spChg chg="add del mod">
          <ac:chgData name="Payal Dey" userId="S::payaldey@iisc.ac.in::01747709-e687-433d-8f75-c4c58f6183bb" providerId="AD" clId="Web-{3F7D6244-056E-E00B-9F64-FD8AF2D6BCA4}" dt="2025-12-01T11:01:50.785" v="116"/>
          <ac:spMkLst>
            <pc:docMk/>
            <pc:sldMk cId="4274057532" sldId="262"/>
            <ac:spMk id="10" creationId="{853DADE1-3FE6-F961-0868-D662D82D38B0}"/>
          </ac:spMkLst>
        </pc:spChg>
        <pc:spChg chg="add mod">
          <ac:chgData name="Payal Dey" userId="S::payaldey@iisc.ac.in::01747709-e687-433d-8f75-c4c58f6183bb" providerId="AD" clId="Web-{3F7D6244-056E-E00B-9F64-FD8AF2D6BCA4}" dt="2025-12-01T11:03:07.457" v="129" actId="14100"/>
          <ac:spMkLst>
            <pc:docMk/>
            <pc:sldMk cId="4274057532" sldId="262"/>
            <ac:spMk id="11" creationId="{7120CDF4-2AD2-4502-6D6C-CB20B439D0B5}"/>
          </ac:spMkLst>
        </pc:spChg>
        <pc:spChg chg="add mod">
          <ac:chgData name="Payal Dey" userId="S::payaldey@iisc.ac.in::01747709-e687-433d-8f75-c4c58f6183bb" providerId="AD" clId="Web-{3F7D6244-056E-E00B-9F64-FD8AF2D6BCA4}" dt="2025-12-01T11:04:21.005" v="143" actId="20577"/>
          <ac:spMkLst>
            <pc:docMk/>
            <pc:sldMk cId="4274057532" sldId="262"/>
            <ac:spMk id="12" creationId="{48216950-B28D-3D64-D59E-8AE673375CD9}"/>
          </ac:spMkLst>
        </pc:spChg>
        <pc:spChg chg="add mod">
          <ac:chgData name="Payal Dey" userId="S::payaldey@iisc.ac.in::01747709-e687-433d-8f75-c4c58f6183bb" providerId="AD" clId="Web-{3F7D6244-056E-E00B-9F64-FD8AF2D6BCA4}" dt="2025-12-01T11:09:54.195" v="240" actId="20577"/>
          <ac:spMkLst>
            <pc:docMk/>
            <pc:sldMk cId="4274057532" sldId="262"/>
            <ac:spMk id="13" creationId="{C83D33A6-1F59-E723-850C-DB80C71EC61D}"/>
          </ac:spMkLst>
        </pc:spChg>
      </pc:sldChg>
      <pc:sldChg chg="delSp modSp ord">
        <pc:chgData name="Payal Dey" userId="S::payaldey@iisc.ac.in::01747709-e687-433d-8f75-c4c58f6183bb" providerId="AD" clId="Web-{3F7D6244-056E-E00B-9F64-FD8AF2D6BCA4}" dt="2025-12-01T11:18:10.693" v="269"/>
        <pc:sldMkLst>
          <pc:docMk/>
          <pc:sldMk cId="2964599573" sldId="263"/>
        </pc:sldMkLst>
        <pc:spChg chg="mod">
          <ac:chgData name="Payal Dey" userId="S::payaldey@iisc.ac.in::01747709-e687-433d-8f75-c4c58f6183bb" providerId="AD" clId="Web-{3F7D6244-056E-E00B-9F64-FD8AF2D6BCA4}" dt="2025-12-01T11:15:55.988" v="249" actId="1076"/>
          <ac:spMkLst>
            <pc:docMk/>
            <pc:sldMk cId="2964599573" sldId="263"/>
            <ac:spMk id="2" creationId="{8DA6F274-9032-F27E-5E87-FD18E4DA6F4F}"/>
          </ac:spMkLst>
        </pc:spChg>
        <pc:spChg chg="mod">
          <ac:chgData name="Payal Dey" userId="S::payaldey@iisc.ac.in::01747709-e687-433d-8f75-c4c58f6183bb" providerId="AD" clId="Web-{3F7D6244-056E-E00B-9F64-FD8AF2D6BCA4}" dt="2025-12-01T11:15:47.503" v="247" actId="1076"/>
          <ac:spMkLst>
            <pc:docMk/>
            <pc:sldMk cId="2964599573" sldId="263"/>
            <ac:spMk id="4" creationId="{5109CD25-C8FB-CE85-F37B-59766C30FACD}"/>
          </ac:spMkLst>
        </pc:spChg>
        <pc:spChg chg="mod">
          <ac:chgData name="Payal Dey" userId="S::payaldey@iisc.ac.in::01747709-e687-433d-8f75-c4c58f6183bb" providerId="AD" clId="Web-{3F7D6244-056E-E00B-9F64-FD8AF2D6BCA4}" dt="2025-12-01T11:15:59.660" v="250" actId="1076"/>
          <ac:spMkLst>
            <pc:docMk/>
            <pc:sldMk cId="2964599573" sldId="263"/>
            <ac:spMk id="6" creationId="{694F8BF0-3A15-BF2A-25C5-2A0B8352E29C}"/>
          </ac:spMkLst>
        </pc:spChg>
        <pc:spChg chg="mod">
          <ac:chgData name="Payal Dey" userId="S::payaldey@iisc.ac.in::01747709-e687-433d-8f75-c4c58f6183bb" providerId="AD" clId="Web-{3F7D6244-056E-E00B-9F64-FD8AF2D6BCA4}" dt="2025-12-01T11:15:43.456" v="246" actId="1076"/>
          <ac:spMkLst>
            <pc:docMk/>
            <pc:sldMk cId="2964599573" sldId="263"/>
            <ac:spMk id="8" creationId="{9C7E0171-292F-38AF-04A8-A2322E87BA3B}"/>
          </ac:spMkLst>
        </pc:spChg>
        <pc:spChg chg="mod">
          <ac:chgData name="Payal Dey" userId="S::payaldey@iisc.ac.in::01747709-e687-433d-8f75-c4c58f6183bb" providerId="AD" clId="Web-{3F7D6244-056E-E00B-9F64-FD8AF2D6BCA4}" dt="2025-12-01T11:17:15.067" v="264" actId="14100"/>
          <ac:spMkLst>
            <pc:docMk/>
            <pc:sldMk cId="2964599573" sldId="263"/>
            <ac:spMk id="10" creationId="{8AA31832-028E-9997-E788-7DDE731EFACC}"/>
          </ac:spMkLst>
        </pc:spChg>
        <pc:spChg chg="mod">
          <ac:chgData name="Payal Dey" userId="S::payaldey@iisc.ac.in::01747709-e687-433d-8f75-c4c58f6183bb" providerId="AD" clId="Web-{3F7D6244-056E-E00B-9F64-FD8AF2D6BCA4}" dt="2025-12-01T11:16:40.239" v="258" actId="1076"/>
          <ac:spMkLst>
            <pc:docMk/>
            <pc:sldMk cId="2964599573" sldId="263"/>
            <ac:spMk id="12" creationId="{5E9ADF50-C5DF-C22B-2026-B5F6E67AA5A6}"/>
          </ac:spMkLst>
        </pc:spChg>
        <pc:spChg chg="mod">
          <ac:chgData name="Payal Dey" userId="S::payaldey@iisc.ac.in::01747709-e687-433d-8f75-c4c58f6183bb" providerId="AD" clId="Web-{3F7D6244-056E-E00B-9F64-FD8AF2D6BCA4}" dt="2025-12-01T11:17:36.630" v="267" actId="1076"/>
          <ac:spMkLst>
            <pc:docMk/>
            <pc:sldMk cId="2964599573" sldId="263"/>
            <ac:spMk id="26" creationId="{E778E2C0-3753-7AC2-E9B4-01ECF72553F1}"/>
          </ac:spMkLst>
        </pc:spChg>
        <pc:spChg chg="mod">
          <ac:chgData name="Payal Dey" userId="S::payaldey@iisc.ac.in::01747709-e687-433d-8f75-c4c58f6183bb" providerId="AD" clId="Web-{3F7D6244-056E-E00B-9F64-FD8AF2D6BCA4}" dt="2025-12-01T11:16:05.754" v="251" actId="14100"/>
          <ac:spMkLst>
            <pc:docMk/>
            <pc:sldMk cId="2964599573" sldId="263"/>
            <ac:spMk id="28" creationId="{04AC9EFF-5290-A2A5-36D8-E1C3212230F8}"/>
          </ac:spMkLst>
        </pc:spChg>
        <pc:spChg chg="del">
          <ac:chgData name="Payal Dey" userId="S::payaldey@iisc.ac.in::01747709-e687-433d-8f75-c4c58f6183bb" providerId="AD" clId="Web-{3F7D6244-056E-E00B-9F64-FD8AF2D6BCA4}" dt="2025-12-01T11:15:23.612" v="242"/>
          <ac:spMkLst>
            <pc:docMk/>
            <pc:sldMk cId="2964599573" sldId="263"/>
            <ac:spMk id="35" creationId="{4DF518B6-9D5A-C18C-0F3B-5EF6F2DEBA64}"/>
          </ac:spMkLst>
        </pc:spChg>
        <pc:spChg chg="del">
          <ac:chgData name="Payal Dey" userId="S::payaldey@iisc.ac.in::01747709-e687-433d-8f75-c4c58f6183bb" providerId="AD" clId="Web-{3F7D6244-056E-E00B-9F64-FD8AF2D6BCA4}" dt="2025-12-01T11:15:27.128" v="243"/>
          <ac:spMkLst>
            <pc:docMk/>
            <pc:sldMk cId="2964599573" sldId="263"/>
            <ac:spMk id="36" creationId="{504F3BAC-F07A-8603-ACF2-B868D9984055}"/>
          </ac:spMkLst>
        </pc:spChg>
        <pc:spChg chg="del mod">
          <ac:chgData name="Payal Dey" userId="S::payaldey@iisc.ac.in::01747709-e687-433d-8f75-c4c58f6183bb" providerId="AD" clId="Web-{3F7D6244-056E-E00B-9F64-FD8AF2D6BCA4}" dt="2025-12-01T11:16:44.379" v="259"/>
          <ac:spMkLst>
            <pc:docMk/>
            <pc:sldMk cId="2964599573" sldId="263"/>
            <ac:spMk id="37" creationId="{927C2A40-1C49-17C2-E6DA-6A5E8C3D773D}"/>
          </ac:spMkLst>
        </pc:spChg>
        <pc:cxnChg chg="mod">
          <ac:chgData name="Payal Dey" userId="S::payaldey@iisc.ac.in::01747709-e687-433d-8f75-c4c58f6183bb" providerId="AD" clId="Web-{3F7D6244-056E-E00B-9F64-FD8AF2D6BCA4}" dt="2025-12-01T11:17:20.677" v="265" actId="1076"/>
          <ac:cxnSpMkLst>
            <pc:docMk/>
            <pc:sldMk cId="2964599573" sldId="263"/>
            <ac:cxnSpMk id="20" creationId="{DE98EAE8-B235-529F-EC62-A5375449C408}"/>
          </ac:cxnSpMkLst>
        </pc:cxnChg>
        <pc:cxnChg chg="mod">
          <ac:chgData name="Payal Dey" userId="S::payaldey@iisc.ac.in::01747709-e687-433d-8f75-c4c58f6183bb" providerId="AD" clId="Web-{3F7D6244-056E-E00B-9F64-FD8AF2D6BCA4}" dt="2025-12-01T11:16:18.395" v="253" actId="1076"/>
          <ac:cxnSpMkLst>
            <pc:docMk/>
            <pc:sldMk cId="2964599573" sldId="263"/>
            <ac:cxnSpMk id="32" creationId="{338F15E1-1EF1-9ABF-A1CD-4EF413D30891}"/>
          </ac:cxnSpMkLst>
        </pc:cxnChg>
        <pc:cxnChg chg="mod">
          <ac:chgData name="Payal Dey" userId="S::payaldey@iisc.ac.in::01747709-e687-433d-8f75-c4c58f6183bb" providerId="AD" clId="Web-{3F7D6244-056E-E00B-9F64-FD8AF2D6BCA4}" dt="2025-12-01T11:16:32.973" v="256" actId="1076"/>
          <ac:cxnSpMkLst>
            <pc:docMk/>
            <pc:sldMk cId="2964599573" sldId="263"/>
            <ac:cxnSpMk id="34" creationId="{C3766BBD-8C03-2F1F-BED0-B437928B7C9D}"/>
          </ac:cxnSpMkLst>
        </pc:cxnChg>
      </pc:sldChg>
      <pc:sldChg chg="modSp">
        <pc:chgData name="Payal Dey" userId="S::payaldey@iisc.ac.in::01747709-e687-433d-8f75-c4c58f6183bb" providerId="AD" clId="Web-{3F7D6244-056E-E00B-9F64-FD8AF2D6BCA4}" dt="2025-12-01T11:25:17.416" v="291" actId="20577"/>
        <pc:sldMkLst>
          <pc:docMk/>
          <pc:sldMk cId="3176298726" sldId="265"/>
        </pc:sldMkLst>
        <pc:spChg chg="mod">
          <ac:chgData name="Payal Dey" userId="S::payaldey@iisc.ac.in::01747709-e687-433d-8f75-c4c58f6183bb" providerId="AD" clId="Web-{3F7D6244-056E-E00B-9F64-FD8AF2D6BCA4}" dt="2025-12-01T11:25:17.416" v="291" actId="20577"/>
          <ac:spMkLst>
            <pc:docMk/>
            <pc:sldMk cId="3176298726" sldId="265"/>
            <ac:spMk id="17" creationId="{FD7DF971-72A2-7528-DA31-B003E6327E2C}"/>
          </ac:spMkLst>
        </pc:spChg>
      </pc:sldChg>
      <pc:sldChg chg="addSp delSp modSp add del">
        <pc:chgData name="Payal Dey" userId="S::payaldey@iisc.ac.in::01747709-e687-433d-8f75-c4c58f6183bb" providerId="AD" clId="Web-{3F7D6244-056E-E00B-9F64-FD8AF2D6BCA4}" dt="2025-12-01T11:05:56.193" v="164"/>
        <pc:sldMkLst>
          <pc:docMk/>
          <pc:sldMk cId="3312769833" sldId="267"/>
        </pc:sldMkLst>
        <pc:spChg chg="add del mod">
          <ac:chgData name="Payal Dey" userId="S::payaldey@iisc.ac.in::01747709-e687-433d-8f75-c4c58f6183bb" providerId="AD" clId="Web-{3F7D6244-056E-E00B-9F64-FD8AF2D6BCA4}" dt="2025-12-01T11:02:18.550" v="121"/>
          <ac:spMkLst>
            <pc:docMk/>
            <pc:sldMk cId="3312769833" sldId="267"/>
            <ac:spMk id="2" creationId="{7120CDF4-2AD2-4502-6D6C-CB20B439D0B5}"/>
          </ac:spMkLst>
        </pc:spChg>
        <pc:spChg chg="del">
          <ac:chgData name="Payal Dey" userId="S::payaldey@iisc.ac.in::01747709-e687-433d-8f75-c4c58f6183bb" providerId="AD" clId="Web-{3F7D6244-056E-E00B-9F64-FD8AF2D6BCA4}" dt="2025-12-01T10:59:53.236" v="93"/>
          <ac:spMkLst>
            <pc:docMk/>
            <pc:sldMk cId="3312769833" sldId="267"/>
            <ac:spMk id="4" creationId="{4BEB8199-51E8-250A-FA73-8022CD547ACB}"/>
          </ac:spMkLst>
        </pc:spChg>
        <pc:spChg chg="del">
          <ac:chgData name="Payal Dey" userId="S::payaldey@iisc.ac.in::01747709-e687-433d-8f75-c4c58f6183bb" providerId="AD" clId="Web-{3F7D6244-056E-E00B-9F64-FD8AF2D6BCA4}" dt="2025-12-01T10:55:59.997" v="48"/>
          <ac:spMkLst>
            <pc:docMk/>
            <pc:sldMk cId="3312769833" sldId="267"/>
            <ac:spMk id="5" creationId="{1F8274BB-4B84-6E8B-F0B5-B4EB0BDEC39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26209-40B5-4A8F-BB48-82D86B838781}" type="doc">
      <dgm:prSet loTypeId="urn:microsoft.com/office/officeart/2005/8/layout/hList1" loCatId="list" qsTypeId="urn:microsoft.com/office/officeart/2005/8/quickstyle/simple1" qsCatId="simple" csTypeId="urn:microsoft.com/office/officeart/2005/8/colors/accent2_2" csCatId="accent2"/>
      <dgm:spPr/>
      <dgm:t>
        <a:bodyPr/>
        <a:lstStyle/>
        <a:p>
          <a:endParaRPr lang="en-US"/>
        </a:p>
      </dgm:t>
    </dgm:pt>
    <dgm:pt modelId="{2C79EAFB-C6BD-43DA-9EF9-DAC01B2E06FF}">
      <dgm:prSet/>
      <dgm:spPr/>
      <dgm:t>
        <a:bodyPr/>
        <a:lstStyle/>
        <a:p>
          <a:r>
            <a:rPr lang="en-IN" b="1"/>
            <a:t>Soil Moisture Dataset</a:t>
          </a:r>
          <a:endParaRPr lang="en-US"/>
        </a:p>
      </dgm:t>
    </dgm:pt>
    <dgm:pt modelId="{B66E82F0-5111-473C-88E8-23B2C82D9A2D}" type="parTrans" cxnId="{786AF034-681B-4380-BE36-A3FC037F9B4F}">
      <dgm:prSet/>
      <dgm:spPr/>
      <dgm:t>
        <a:bodyPr/>
        <a:lstStyle/>
        <a:p>
          <a:endParaRPr lang="en-US"/>
        </a:p>
      </dgm:t>
    </dgm:pt>
    <dgm:pt modelId="{E78F293B-9133-4623-9E5E-3F73AB0F944B}" type="sibTrans" cxnId="{786AF034-681B-4380-BE36-A3FC037F9B4F}">
      <dgm:prSet/>
      <dgm:spPr/>
      <dgm:t>
        <a:bodyPr/>
        <a:lstStyle/>
        <a:p>
          <a:endParaRPr lang="en-US"/>
        </a:p>
      </dgm:t>
    </dgm:pt>
    <dgm:pt modelId="{ACAFE975-B630-4FB1-A4B8-8B02942D5049}">
      <dgm:prSet/>
      <dgm:spPr/>
      <dgm:t>
        <a:bodyPr/>
        <a:lstStyle/>
        <a:p>
          <a:pPr>
            <a:lnSpc>
              <a:spcPct val="100000"/>
            </a:lnSpc>
          </a:pPr>
          <a:r>
            <a:rPr lang="en-IN"/>
            <a:t>Very small dataset (~200 images): Limits the model’s ability to learn generalized patterns.</a:t>
          </a:r>
          <a:endParaRPr lang="en-US"/>
        </a:p>
      </dgm:t>
    </dgm:pt>
    <dgm:pt modelId="{655B8BC1-711E-4E5F-B5E2-1009CFD43EA1}" type="parTrans" cxnId="{354AA8B4-3A5A-4310-A74D-08C3C56CA138}">
      <dgm:prSet/>
      <dgm:spPr/>
      <dgm:t>
        <a:bodyPr/>
        <a:lstStyle/>
        <a:p>
          <a:endParaRPr lang="en-US"/>
        </a:p>
      </dgm:t>
    </dgm:pt>
    <dgm:pt modelId="{479FBAC5-FF33-4B9D-B09A-08D1AC97D198}" type="sibTrans" cxnId="{354AA8B4-3A5A-4310-A74D-08C3C56CA138}">
      <dgm:prSet/>
      <dgm:spPr/>
      <dgm:t>
        <a:bodyPr/>
        <a:lstStyle/>
        <a:p>
          <a:endParaRPr lang="en-US"/>
        </a:p>
      </dgm:t>
    </dgm:pt>
    <dgm:pt modelId="{BA136768-168D-41BD-8337-C54D45D5E506}">
      <dgm:prSet/>
      <dgm:spPr/>
      <dgm:t>
        <a:bodyPr/>
        <a:lstStyle/>
        <a:p>
          <a:pPr>
            <a:lnSpc>
              <a:spcPct val="100000"/>
            </a:lnSpc>
          </a:pPr>
          <a:r>
            <a:rPr lang="en-IN"/>
            <a:t>High similarity between classes: Moisture levels visually appear very close, making classification challenging.</a:t>
          </a:r>
          <a:endParaRPr lang="en-US"/>
        </a:p>
      </dgm:t>
    </dgm:pt>
    <dgm:pt modelId="{1E184EE6-1082-4CB6-A406-4299A94CDD48}" type="parTrans" cxnId="{39E39EC4-F7F0-4AE3-8E04-8771852A1B1B}">
      <dgm:prSet/>
      <dgm:spPr/>
      <dgm:t>
        <a:bodyPr/>
        <a:lstStyle/>
        <a:p>
          <a:endParaRPr lang="en-US"/>
        </a:p>
      </dgm:t>
    </dgm:pt>
    <dgm:pt modelId="{F75A40D9-B853-4190-A3A7-5DA40EE2C74E}" type="sibTrans" cxnId="{39E39EC4-F7F0-4AE3-8E04-8771852A1B1B}">
      <dgm:prSet/>
      <dgm:spPr/>
      <dgm:t>
        <a:bodyPr/>
        <a:lstStyle/>
        <a:p>
          <a:endParaRPr lang="en-US"/>
        </a:p>
      </dgm:t>
    </dgm:pt>
    <dgm:pt modelId="{68AB3B7B-5D37-4EB9-A2C6-D36A7619A9E4}">
      <dgm:prSet/>
      <dgm:spPr/>
      <dgm:t>
        <a:bodyPr/>
        <a:lstStyle/>
        <a:p>
          <a:pPr>
            <a:lnSpc>
              <a:spcPct val="100000"/>
            </a:lnSpc>
          </a:pPr>
          <a:r>
            <a:rPr lang="en-IN"/>
            <a:t>Environmental noise: Shadows, phone camera variation, and soil surface disturbances affect texture-based predictions.</a:t>
          </a:r>
          <a:endParaRPr lang="en-US"/>
        </a:p>
      </dgm:t>
    </dgm:pt>
    <dgm:pt modelId="{44046C77-FA7B-457E-B5B9-D33C3AA1BDC6}" type="parTrans" cxnId="{EBF119AD-182E-47E0-9D16-4732C36E678B}">
      <dgm:prSet/>
      <dgm:spPr/>
      <dgm:t>
        <a:bodyPr/>
        <a:lstStyle/>
        <a:p>
          <a:endParaRPr lang="en-US"/>
        </a:p>
      </dgm:t>
    </dgm:pt>
    <dgm:pt modelId="{602FC6F2-6516-4D85-B612-38EB50B8DAA7}" type="sibTrans" cxnId="{EBF119AD-182E-47E0-9D16-4732C36E678B}">
      <dgm:prSet/>
      <dgm:spPr/>
      <dgm:t>
        <a:bodyPr/>
        <a:lstStyle/>
        <a:p>
          <a:endParaRPr lang="en-US"/>
        </a:p>
      </dgm:t>
    </dgm:pt>
    <dgm:pt modelId="{A43F1B3A-CCA0-49E5-B872-DD93D82F4355}">
      <dgm:prSet/>
      <dgm:spPr/>
      <dgm:t>
        <a:bodyPr/>
        <a:lstStyle/>
        <a:p>
          <a:pPr>
            <a:lnSpc>
              <a:spcPct val="100000"/>
            </a:lnSpc>
          </a:pPr>
          <a:r>
            <a:rPr lang="en-IN"/>
            <a:t>Single-location data: All samples coming from Bondowoso, Indonesia that can lead to poor generalization to other soil types.</a:t>
          </a:r>
          <a:endParaRPr lang="en-US"/>
        </a:p>
      </dgm:t>
    </dgm:pt>
    <dgm:pt modelId="{0117BFD7-3B27-407F-8A8F-671C1BDAF50E}" type="parTrans" cxnId="{926238F3-ED3A-4AFA-82A4-6EE73CB28E7E}">
      <dgm:prSet/>
      <dgm:spPr/>
      <dgm:t>
        <a:bodyPr/>
        <a:lstStyle/>
        <a:p>
          <a:endParaRPr lang="en-US"/>
        </a:p>
      </dgm:t>
    </dgm:pt>
    <dgm:pt modelId="{E66272C3-EE7C-4909-A9B8-2C89565E4195}" type="sibTrans" cxnId="{926238F3-ED3A-4AFA-82A4-6EE73CB28E7E}">
      <dgm:prSet/>
      <dgm:spPr/>
      <dgm:t>
        <a:bodyPr/>
        <a:lstStyle/>
        <a:p>
          <a:endParaRPr lang="en-US"/>
        </a:p>
      </dgm:t>
    </dgm:pt>
    <dgm:pt modelId="{BDF0CEF0-0A38-4916-AF5C-D1803655410B}">
      <dgm:prSet/>
      <dgm:spPr/>
      <dgm:t>
        <a:bodyPr/>
        <a:lstStyle/>
        <a:p>
          <a:r>
            <a:rPr lang="en-IN" b="1"/>
            <a:t>Model &amp; Methodological Limitations</a:t>
          </a:r>
          <a:endParaRPr lang="en-US"/>
        </a:p>
      </dgm:t>
    </dgm:pt>
    <dgm:pt modelId="{8EAB0984-0E9D-4308-97D1-9BBA90EA0FFA}" type="parTrans" cxnId="{76D9781C-71B4-4BE0-B5F9-4F4D4822ACD5}">
      <dgm:prSet/>
      <dgm:spPr/>
      <dgm:t>
        <a:bodyPr/>
        <a:lstStyle/>
        <a:p>
          <a:endParaRPr lang="en-US"/>
        </a:p>
      </dgm:t>
    </dgm:pt>
    <dgm:pt modelId="{5020A135-B430-4180-A8C8-42451F8DF91C}" type="sibTrans" cxnId="{76D9781C-71B4-4BE0-B5F9-4F4D4822ACD5}">
      <dgm:prSet/>
      <dgm:spPr/>
      <dgm:t>
        <a:bodyPr/>
        <a:lstStyle/>
        <a:p>
          <a:endParaRPr lang="en-US"/>
        </a:p>
      </dgm:t>
    </dgm:pt>
    <dgm:pt modelId="{9D895ACF-8BF8-4DEC-B973-97B4E81B722E}">
      <dgm:prSet/>
      <dgm:spPr/>
      <dgm:t>
        <a:bodyPr/>
        <a:lstStyle/>
        <a:p>
          <a:pPr>
            <a:lnSpc>
              <a:spcPct val="100000"/>
            </a:lnSpc>
          </a:pPr>
          <a:r>
            <a:rPr lang="en-IN"/>
            <a:t>Overfitting in small dataset: Even with augmentation, deep models (ResNet, VGG) risk overfitting the soil moisture dataset.</a:t>
          </a:r>
          <a:endParaRPr lang="en-US"/>
        </a:p>
      </dgm:t>
    </dgm:pt>
    <dgm:pt modelId="{8F3A9938-C287-4168-A4D5-DBBEB6F9C799}" type="parTrans" cxnId="{EE97429F-A834-46D7-B52F-6ACBFD6EF071}">
      <dgm:prSet/>
      <dgm:spPr/>
      <dgm:t>
        <a:bodyPr/>
        <a:lstStyle/>
        <a:p>
          <a:endParaRPr lang="en-US"/>
        </a:p>
      </dgm:t>
    </dgm:pt>
    <dgm:pt modelId="{BD944BB3-C5CE-4D5C-AF7F-F5F3C4A517EB}" type="sibTrans" cxnId="{EE97429F-A834-46D7-B52F-6ACBFD6EF071}">
      <dgm:prSet/>
      <dgm:spPr/>
      <dgm:t>
        <a:bodyPr/>
        <a:lstStyle/>
        <a:p>
          <a:endParaRPr lang="en-US"/>
        </a:p>
      </dgm:t>
    </dgm:pt>
    <dgm:pt modelId="{9DD5CD02-91BA-45AF-9159-1527F871BA36}">
      <dgm:prSet/>
      <dgm:spPr/>
      <dgm:t>
        <a:bodyPr/>
        <a:lstStyle/>
        <a:p>
          <a:pPr>
            <a:lnSpc>
              <a:spcPct val="100000"/>
            </a:lnSpc>
          </a:pPr>
          <a:r>
            <a:rPr lang="en-IN"/>
            <a:t>Limited explainability: CNN-based models behave as black boxes; limited insight into what features drive predictions.</a:t>
          </a:r>
          <a:endParaRPr lang="en-US"/>
        </a:p>
      </dgm:t>
    </dgm:pt>
    <dgm:pt modelId="{16424C4B-4D28-490A-B4AD-75AB66C6D069}" type="parTrans" cxnId="{1D94D20C-C007-4E26-BA0C-8436A4F987A0}">
      <dgm:prSet/>
      <dgm:spPr/>
      <dgm:t>
        <a:bodyPr/>
        <a:lstStyle/>
        <a:p>
          <a:endParaRPr lang="en-US"/>
        </a:p>
      </dgm:t>
    </dgm:pt>
    <dgm:pt modelId="{F2B02023-49E5-4072-BE5B-FA43C8CDFEC9}" type="sibTrans" cxnId="{1D94D20C-C007-4E26-BA0C-8436A4F987A0}">
      <dgm:prSet/>
      <dgm:spPr/>
      <dgm:t>
        <a:bodyPr/>
        <a:lstStyle/>
        <a:p>
          <a:endParaRPr lang="en-US"/>
        </a:p>
      </dgm:t>
    </dgm:pt>
    <dgm:pt modelId="{C5F495CD-A085-45C6-A293-1C7E3D9CF868}">
      <dgm:prSet/>
      <dgm:spPr/>
      <dgm:t>
        <a:bodyPr/>
        <a:lstStyle/>
        <a:p>
          <a:pPr>
            <a:lnSpc>
              <a:spcPct val="100000"/>
            </a:lnSpc>
          </a:pPr>
          <a:r>
            <a:rPr lang="en-IN"/>
            <a:t>Transfer learning limitations: Pretrained ImageNet models may not optimally capture crop-specific or soil-specific texture patterns.</a:t>
          </a:r>
          <a:endParaRPr lang="en-US"/>
        </a:p>
      </dgm:t>
    </dgm:pt>
    <dgm:pt modelId="{C79757CC-1B57-4712-9C50-0CA7E3402EF7}" type="parTrans" cxnId="{3638BF0C-BF07-4292-A216-F454F1C72CCC}">
      <dgm:prSet/>
      <dgm:spPr/>
      <dgm:t>
        <a:bodyPr/>
        <a:lstStyle/>
        <a:p>
          <a:endParaRPr lang="en-US"/>
        </a:p>
      </dgm:t>
    </dgm:pt>
    <dgm:pt modelId="{E2711901-9419-46F2-8632-E40F2A82081D}" type="sibTrans" cxnId="{3638BF0C-BF07-4292-A216-F454F1C72CCC}">
      <dgm:prSet/>
      <dgm:spPr/>
      <dgm:t>
        <a:bodyPr/>
        <a:lstStyle/>
        <a:p>
          <a:endParaRPr lang="en-US"/>
        </a:p>
      </dgm:t>
    </dgm:pt>
    <dgm:pt modelId="{F3138EE9-8D4F-4E70-872F-7607EEA721C6}">
      <dgm:prSet/>
      <dgm:spPr/>
      <dgm:t>
        <a:bodyPr/>
        <a:lstStyle/>
        <a:p>
          <a:pPr>
            <a:lnSpc>
              <a:spcPct val="100000"/>
            </a:lnSpc>
          </a:pPr>
          <a:r>
            <a:rPr lang="en-IN"/>
            <a:t>No temporal or sensor fusion: Soil moisture predictions rely only on images, ignoring additional useful sensor data.</a:t>
          </a:r>
          <a:endParaRPr lang="en-US"/>
        </a:p>
      </dgm:t>
    </dgm:pt>
    <dgm:pt modelId="{5E66730C-C8C1-4081-AF28-CC44EF563046}" type="parTrans" cxnId="{F0377DF9-430A-4293-AB15-34DF59460358}">
      <dgm:prSet/>
      <dgm:spPr/>
      <dgm:t>
        <a:bodyPr/>
        <a:lstStyle/>
        <a:p>
          <a:endParaRPr lang="en-US"/>
        </a:p>
      </dgm:t>
    </dgm:pt>
    <dgm:pt modelId="{66DAC297-8EC9-4F40-9518-C116C014F281}" type="sibTrans" cxnId="{F0377DF9-430A-4293-AB15-34DF59460358}">
      <dgm:prSet/>
      <dgm:spPr/>
      <dgm:t>
        <a:bodyPr/>
        <a:lstStyle/>
        <a:p>
          <a:endParaRPr lang="en-US"/>
        </a:p>
      </dgm:t>
    </dgm:pt>
    <dgm:pt modelId="{595CE299-27CE-4904-9F23-A2E92705ED0E}">
      <dgm:prSet/>
      <dgm:spPr/>
      <dgm:t>
        <a:bodyPr/>
        <a:lstStyle/>
        <a:p>
          <a:pPr>
            <a:lnSpc>
              <a:spcPct val="100000"/>
            </a:lnSpc>
          </a:pPr>
          <a:r>
            <a:rPr lang="en-IN"/>
            <a:t>Computational cost:</a:t>
          </a:r>
          <a:endParaRPr lang="en-US"/>
        </a:p>
      </dgm:t>
    </dgm:pt>
    <dgm:pt modelId="{B84A1060-ECDC-4152-8388-49545BBFA93B}" type="parTrans" cxnId="{698992CD-9F09-429A-A56B-D57388315207}">
      <dgm:prSet/>
      <dgm:spPr/>
      <dgm:t>
        <a:bodyPr/>
        <a:lstStyle/>
        <a:p>
          <a:endParaRPr lang="en-US"/>
        </a:p>
      </dgm:t>
    </dgm:pt>
    <dgm:pt modelId="{10EFD2BD-FA7E-41E5-B608-681E14EC81EE}" type="sibTrans" cxnId="{698992CD-9F09-429A-A56B-D57388315207}">
      <dgm:prSet/>
      <dgm:spPr/>
      <dgm:t>
        <a:bodyPr/>
        <a:lstStyle/>
        <a:p>
          <a:endParaRPr lang="en-US"/>
        </a:p>
      </dgm:t>
    </dgm:pt>
    <dgm:pt modelId="{70CDE651-B814-4D2F-A278-0073C4411413}">
      <dgm:prSet/>
      <dgm:spPr/>
      <dgm:t>
        <a:bodyPr/>
        <a:lstStyle/>
        <a:p>
          <a:r>
            <a:rPr lang="en-IN"/>
            <a:t>VGG19 and ResNet are heavy models.</a:t>
          </a:r>
          <a:endParaRPr lang="en-US"/>
        </a:p>
      </dgm:t>
    </dgm:pt>
    <dgm:pt modelId="{0530D23B-CEEC-4CF1-BB8E-CA42EBD0DF63}" type="parTrans" cxnId="{35DEA06A-E723-49E5-98D6-031456990127}">
      <dgm:prSet/>
      <dgm:spPr/>
      <dgm:t>
        <a:bodyPr/>
        <a:lstStyle/>
        <a:p>
          <a:endParaRPr lang="en-US"/>
        </a:p>
      </dgm:t>
    </dgm:pt>
    <dgm:pt modelId="{0ECEEE06-6D31-4417-8AE3-68A93EC65D9C}" type="sibTrans" cxnId="{35DEA06A-E723-49E5-98D6-031456990127}">
      <dgm:prSet/>
      <dgm:spPr/>
      <dgm:t>
        <a:bodyPr/>
        <a:lstStyle/>
        <a:p>
          <a:endParaRPr lang="en-US"/>
        </a:p>
      </dgm:t>
    </dgm:pt>
    <dgm:pt modelId="{6BCFF084-28FD-4088-A7DD-DC04C92E003E}">
      <dgm:prSet/>
      <dgm:spPr/>
      <dgm:t>
        <a:bodyPr/>
        <a:lstStyle/>
        <a:p>
          <a:r>
            <a:rPr lang="en-IN"/>
            <a:t>Training ensembles increases computation even more.</a:t>
          </a:r>
          <a:endParaRPr lang="en-US"/>
        </a:p>
      </dgm:t>
    </dgm:pt>
    <dgm:pt modelId="{9A5890CD-7FCA-46EB-A7D7-00CB59AD9C5F}" type="parTrans" cxnId="{FC2C32DE-E89D-411A-B97C-BE54B612F0E9}">
      <dgm:prSet/>
      <dgm:spPr/>
      <dgm:t>
        <a:bodyPr/>
        <a:lstStyle/>
        <a:p>
          <a:endParaRPr lang="en-US"/>
        </a:p>
      </dgm:t>
    </dgm:pt>
    <dgm:pt modelId="{FB98947C-896B-45BD-9CC8-8C32BA8D5602}" type="sibTrans" cxnId="{FC2C32DE-E89D-411A-B97C-BE54B612F0E9}">
      <dgm:prSet/>
      <dgm:spPr/>
      <dgm:t>
        <a:bodyPr/>
        <a:lstStyle/>
        <a:p>
          <a:endParaRPr lang="en-US"/>
        </a:p>
      </dgm:t>
    </dgm:pt>
    <dgm:pt modelId="{FFD00046-CCC5-4BC2-B36A-0C3C1ED3846A}">
      <dgm:prSet/>
      <dgm:spPr/>
      <dgm:t>
        <a:bodyPr/>
        <a:lstStyle/>
        <a:p>
          <a:r>
            <a:rPr lang="en-IN" b="1"/>
            <a:t>Evaluation Limitations</a:t>
          </a:r>
          <a:endParaRPr lang="en-US"/>
        </a:p>
      </dgm:t>
    </dgm:pt>
    <dgm:pt modelId="{623A6D07-55DA-46E6-BBBA-31DEFFB9610E}" type="parTrans" cxnId="{BB93A285-6EE7-461A-B2E3-5F3C0058DDD9}">
      <dgm:prSet/>
      <dgm:spPr/>
      <dgm:t>
        <a:bodyPr/>
        <a:lstStyle/>
        <a:p>
          <a:endParaRPr lang="en-US"/>
        </a:p>
      </dgm:t>
    </dgm:pt>
    <dgm:pt modelId="{6ED6BBFE-1F9B-40E2-AC6B-9C29ACBB50F9}" type="sibTrans" cxnId="{BB93A285-6EE7-461A-B2E3-5F3C0058DDD9}">
      <dgm:prSet/>
      <dgm:spPr/>
      <dgm:t>
        <a:bodyPr/>
        <a:lstStyle/>
        <a:p>
          <a:endParaRPr lang="en-US"/>
        </a:p>
      </dgm:t>
    </dgm:pt>
    <dgm:pt modelId="{EBD9CD20-17AC-4CD4-A8E7-48096B3A6329}">
      <dgm:prSet/>
      <dgm:spPr/>
      <dgm:t>
        <a:bodyPr/>
        <a:lstStyle/>
        <a:p>
          <a:pPr>
            <a:lnSpc>
              <a:spcPct val="100000"/>
            </a:lnSpc>
          </a:pPr>
          <a:r>
            <a:rPr lang="en-IN"/>
            <a:t>Single test set for crop disease dataset: Does not capture seasonal variation or unseen disease conditions.</a:t>
          </a:r>
          <a:endParaRPr lang="en-US"/>
        </a:p>
      </dgm:t>
    </dgm:pt>
    <dgm:pt modelId="{C870C1FB-177F-480C-BA94-BF9460416FA4}" type="parTrans" cxnId="{686F4DE5-60FC-4AED-9E85-E5FBA054ACCB}">
      <dgm:prSet/>
      <dgm:spPr/>
      <dgm:t>
        <a:bodyPr/>
        <a:lstStyle/>
        <a:p>
          <a:endParaRPr lang="en-US"/>
        </a:p>
      </dgm:t>
    </dgm:pt>
    <dgm:pt modelId="{1C0EA274-F921-4153-A9E0-579C7C4EB916}" type="sibTrans" cxnId="{686F4DE5-60FC-4AED-9E85-E5FBA054ACCB}">
      <dgm:prSet/>
      <dgm:spPr/>
      <dgm:t>
        <a:bodyPr/>
        <a:lstStyle/>
        <a:p>
          <a:endParaRPr lang="en-US"/>
        </a:p>
      </dgm:t>
    </dgm:pt>
    <dgm:pt modelId="{CFA56CA2-8FE4-440E-B051-E77CC7FFDB3D}">
      <dgm:prSet/>
      <dgm:spPr/>
      <dgm:t>
        <a:bodyPr/>
        <a:lstStyle/>
        <a:p>
          <a:pPr>
            <a:lnSpc>
              <a:spcPct val="100000"/>
            </a:lnSpc>
          </a:pPr>
          <a:r>
            <a:rPr lang="en-IN" dirty="0"/>
            <a:t>Cross-validation only on soil dataset: Improves reliability but still limited by dataset size.</a:t>
          </a:r>
          <a:endParaRPr lang="en-US" dirty="0"/>
        </a:p>
      </dgm:t>
    </dgm:pt>
    <dgm:pt modelId="{B58C72C9-074E-4698-84E4-DA6002BBF06E}" type="parTrans" cxnId="{6FECBF3C-3218-4581-AB43-0C8013798C25}">
      <dgm:prSet/>
      <dgm:spPr/>
      <dgm:t>
        <a:bodyPr/>
        <a:lstStyle/>
        <a:p>
          <a:endParaRPr lang="en-US"/>
        </a:p>
      </dgm:t>
    </dgm:pt>
    <dgm:pt modelId="{ECF55C52-2763-4485-9812-63FA82CA415B}" type="sibTrans" cxnId="{6FECBF3C-3218-4581-AB43-0C8013798C25}">
      <dgm:prSet/>
      <dgm:spPr/>
      <dgm:t>
        <a:bodyPr/>
        <a:lstStyle/>
        <a:p>
          <a:endParaRPr lang="en-US"/>
        </a:p>
      </dgm:t>
    </dgm:pt>
    <dgm:pt modelId="{204A49B9-2C6A-4C03-B3F6-AAEB84FBC6B7}">
      <dgm:prSet/>
      <dgm:spPr/>
      <dgm:t>
        <a:bodyPr/>
        <a:lstStyle/>
        <a:p>
          <a:pPr>
            <a:lnSpc>
              <a:spcPct val="100000"/>
            </a:lnSpc>
          </a:pPr>
          <a:r>
            <a:rPr lang="en-IN"/>
            <a:t>Lack of robustness testing: No adversarial noise testing, low-light conditions, or real-field deployment testing.</a:t>
          </a:r>
          <a:endParaRPr lang="en-US" dirty="0"/>
        </a:p>
      </dgm:t>
    </dgm:pt>
    <dgm:pt modelId="{46017E34-7462-45CA-B2BE-819D31370276}" type="parTrans" cxnId="{1CF4D16B-96E0-41F1-B0F7-0745F1EC3E75}">
      <dgm:prSet/>
      <dgm:spPr/>
      <dgm:t>
        <a:bodyPr/>
        <a:lstStyle/>
        <a:p>
          <a:endParaRPr lang="en-US"/>
        </a:p>
      </dgm:t>
    </dgm:pt>
    <dgm:pt modelId="{7C27FFEF-9AAC-4FB9-A40F-E9D6DA314B9D}" type="sibTrans" cxnId="{1CF4D16B-96E0-41F1-B0F7-0745F1EC3E75}">
      <dgm:prSet/>
      <dgm:spPr/>
      <dgm:t>
        <a:bodyPr/>
        <a:lstStyle/>
        <a:p>
          <a:endParaRPr lang="en-US"/>
        </a:p>
      </dgm:t>
    </dgm:pt>
    <dgm:pt modelId="{0C9CCED7-A923-4065-91CB-6152B8404277}" type="pres">
      <dgm:prSet presAssocID="{DEE26209-40B5-4A8F-BB48-82D86B838781}" presName="Name0" presStyleCnt="0">
        <dgm:presLayoutVars>
          <dgm:dir/>
          <dgm:animLvl val="lvl"/>
          <dgm:resizeHandles val="exact"/>
        </dgm:presLayoutVars>
      </dgm:prSet>
      <dgm:spPr/>
    </dgm:pt>
    <dgm:pt modelId="{A9602873-6AF3-45C5-8914-9B728557F773}" type="pres">
      <dgm:prSet presAssocID="{2C79EAFB-C6BD-43DA-9EF9-DAC01B2E06FF}" presName="composite" presStyleCnt="0"/>
      <dgm:spPr/>
    </dgm:pt>
    <dgm:pt modelId="{1F6005D4-0004-4804-A519-ED541A470054}" type="pres">
      <dgm:prSet presAssocID="{2C79EAFB-C6BD-43DA-9EF9-DAC01B2E06FF}" presName="parTx" presStyleLbl="alignNode1" presStyleIdx="0" presStyleCnt="3">
        <dgm:presLayoutVars>
          <dgm:chMax val="0"/>
          <dgm:chPref val="0"/>
          <dgm:bulletEnabled val="1"/>
        </dgm:presLayoutVars>
      </dgm:prSet>
      <dgm:spPr/>
    </dgm:pt>
    <dgm:pt modelId="{FBBDC874-FE40-48C9-ABB0-A21DCB5C2856}" type="pres">
      <dgm:prSet presAssocID="{2C79EAFB-C6BD-43DA-9EF9-DAC01B2E06FF}" presName="desTx" presStyleLbl="alignAccFollowNode1" presStyleIdx="0" presStyleCnt="3">
        <dgm:presLayoutVars>
          <dgm:bulletEnabled val="1"/>
        </dgm:presLayoutVars>
      </dgm:prSet>
      <dgm:spPr/>
    </dgm:pt>
    <dgm:pt modelId="{3CA057C8-E07F-46E5-B7F8-450D5627F863}" type="pres">
      <dgm:prSet presAssocID="{E78F293B-9133-4623-9E5E-3F73AB0F944B}" presName="space" presStyleCnt="0"/>
      <dgm:spPr/>
    </dgm:pt>
    <dgm:pt modelId="{F31D99C3-848F-4275-9106-6134F5F75953}" type="pres">
      <dgm:prSet presAssocID="{BDF0CEF0-0A38-4916-AF5C-D1803655410B}" presName="composite" presStyleCnt="0"/>
      <dgm:spPr/>
    </dgm:pt>
    <dgm:pt modelId="{23368FCC-99DD-4D23-A1C1-7185B378EF52}" type="pres">
      <dgm:prSet presAssocID="{BDF0CEF0-0A38-4916-AF5C-D1803655410B}" presName="parTx" presStyleLbl="alignNode1" presStyleIdx="1" presStyleCnt="3">
        <dgm:presLayoutVars>
          <dgm:chMax val="0"/>
          <dgm:chPref val="0"/>
          <dgm:bulletEnabled val="1"/>
        </dgm:presLayoutVars>
      </dgm:prSet>
      <dgm:spPr/>
    </dgm:pt>
    <dgm:pt modelId="{A7E69E53-89D6-4CE5-853B-8ABFE72FB3F3}" type="pres">
      <dgm:prSet presAssocID="{BDF0CEF0-0A38-4916-AF5C-D1803655410B}" presName="desTx" presStyleLbl="alignAccFollowNode1" presStyleIdx="1" presStyleCnt="3">
        <dgm:presLayoutVars>
          <dgm:bulletEnabled val="1"/>
        </dgm:presLayoutVars>
      </dgm:prSet>
      <dgm:spPr/>
    </dgm:pt>
    <dgm:pt modelId="{6DDDAA44-669D-4283-A50C-0B104B4C64C3}" type="pres">
      <dgm:prSet presAssocID="{5020A135-B430-4180-A8C8-42451F8DF91C}" presName="space" presStyleCnt="0"/>
      <dgm:spPr/>
    </dgm:pt>
    <dgm:pt modelId="{F07D050D-AF3B-4CA2-BEC5-86455E4865A4}" type="pres">
      <dgm:prSet presAssocID="{FFD00046-CCC5-4BC2-B36A-0C3C1ED3846A}" presName="composite" presStyleCnt="0"/>
      <dgm:spPr/>
    </dgm:pt>
    <dgm:pt modelId="{08508AA7-F8E4-4D63-A8B2-A4ACC1A9D19A}" type="pres">
      <dgm:prSet presAssocID="{FFD00046-CCC5-4BC2-B36A-0C3C1ED3846A}" presName="parTx" presStyleLbl="alignNode1" presStyleIdx="2" presStyleCnt="3">
        <dgm:presLayoutVars>
          <dgm:chMax val="0"/>
          <dgm:chPref val="0"/>
          <dgm:bulletEnabled val="1"/>
        </dgm:presLayoutVars>
      </dgm:prSet>
      <dgm:spPr/>
    </dgm:pt>
    <dgm:pt modelId="{CE9EA160-544C-46BC-A400-B736E2C42FCC}" type="pres">
      <dgm:prSet presAssocID="{FFD00046-CCC5-4BC2-B36A-0C3C1ED3846A}" presName="desTx" presStyleLbl="alignAccFollowNode1" presStyleIdx="2" presStyleCnt="3">
        <dgm:presLayoutVars>
          <dgm:bulletEnabled val="1"/>
        </dgm:presLayoutVars>
      </dgm:prSet>
      <dgm:spPr/>
    </dgm:pt>
  </dgm:ptLst>
  <dgm:cxnLst>
    <dgm:cxn modelId="{79F34604-396F-4953-AF9A-819BF662DB2B}" type="presOf" srcId="{CFA56CA2-8FE4-440E-B051-E77CC7FFDB3D}" destId="{CE9EA160-544C-46BC-A400-B736E2C42FCC}" srcOrd="0" destOrd="1" presId="urn:microsoft.com/office/officeart/2005/8/layout/hList1"/>
    <dgm:cxn modelId="{3638BF0C-BF07-4292-A216-F454F1C72CCC}" srcId="{BDF0CEF0-0A38-4916-AF5C-D1803655410B}" destId="{C5F495CD-A085-45C6-A293-1C7E3D9CF868}" srcOrd="2" destOrd="0" parTransId="{C79757CC-1B57-4712-9C50-0CA7E3402EF7}" sibTransId="{E2711901-9419-46F2-8632-E40F2A82081D}"/>
    <dgm:cxn modelId="{1D94D20C-C007-4E26-BA0C-8436A4F987A0}" srcId="{BDF0CEF0-0A38-4916-AF5C-D1803655410B}" destId="{9DD5CD02-91BA-45AF-9159-1527F871BA36}" srcOrd="1" destOrd="0" parTransId="{16424C4B-4D28-490A-B4AD-75AB66C6D069}" sibTransId="{F2B02023-49E5-4072-BE5B-FA43C8CDFEC9}"/>
    <dgm:cxn modelId="{778E4811-00CA-4FF8-9660-C33A7DCA330D}" type="presOf" srcId="{DEE26209-40B5-4A8F-BB48-82D86B838781}" destId="{0C9CCED7-A923-4065-91CB-6152B8404277}" srcOrd="0" destOrd="0" presId="urn:microsoft.com/office/officeart/2005/8/layout/hList1"/>
    <dgm:cxn modelId="{0E60B518-91F8-4F76-9BF4-9A3BA3EE4A61}" type="presOf" srcId="{2C79EAFB-C6BD-43DA-9EF9-DAC01B2E06FF}" destId="{1F6005D4-0004-4804-A519-ED541A470054}" srcOrd="0" destOrd="0" presId="urn:microsoft.com/office/officeart/2005/8/layout/hList1"/>
    <dgm:cxn modelId="{76D9781C-71B4-4BE0-B5F9-4F4D4822ACD5}" srcId="{DEE26209-40B5-4A8F-BB48-82D86B838781}" destId="{BDF0CEF0-0A38-4916-AF5C-D1803655410B}" srcOrd="1" destOrd="0" parTransId="{8EAB0984-0E9D-4308-97D1-9BBA90EA0FFA}" sibTransId="{5020A135-B430-4180-A8C8-42451F8DF91C}"/>
    <dgm:cxn modelId="{60C2201F-5831-4383-8BC2-C7EF5B83B6FF}" type="presOf" srcId="{EBD9CD20-17AC-4CD4-A8E7-48096B3A6329}" destId="{CE9EA160-544C-46BC-A400-B736E2C42FCC}" srcOrd="0" destOrd="0" presId="urn:microsoft.com/office/officeart/2005/8/layout/hList1"/>
    <dgm:cxn modelId="{B5DC1122-D0F0-41F7-83BB-CF7C0B3C8CD9}" type="presOf" srcId="{68AB3B7B-5D37-4EB9-A2C6-D36A7619A9E4}" destId="{FBBDC874-FE40-48C9-ABB0-A21DCB5C2856}" srcOrd="0" destOrd="2" presId="urn:microsoft.com/office/officeart/2005/8/layout/hList1"/>
    <dgm:cxn modelId="{976C3522-4B77-4D34-9785-D83386705AA2}" type="presOf" srcId="{9D895ACF-8BF8-4DEC-B973-97B4E81B722E}" destId="{A7E69E53-89D6-4CE5-853B-8ABFE72FB3F3}" srcOrd="0" destOrd="0" presId="urn:microsoft.com/office/officeart/2005/8/layout/hList1"/>
    <dgm:cxn modelId="{2425DB2F-F125-4C34-9F81-E038EC7BFD36}" type="presOf" srcId="{204A49B9-2C6A-4C03-B3F6-AAEB84FBC6B7}" destId="{CE9EA160-544C-46BC-A400-B736E2C42FCC}" srcOrd="0" destOrd="2" presId="urn:microsoft.com/office/officeart/2005/8/layout/hList1"/>
    <dgm:cxn modelId="{786AF034-681B-4380-BE36-A3FC037F9B4F}" srcId="{DEE26209-40B5-4A8F-BB48-82D86B838781}" destId="{2C79EAFB-C6BD-43DA-9EF9-DAC01B2E06FF}" srcOrd="0" destOrd="0" parTransId="{B66E82F0-5111-473C-88E8-23B2C82D9A2D}" sibTransId="{E78F293B-9133-4623-9E5E-3F73AB0F944B}"/>
    <dgm:cxn modelId="{6FECBF3C-3218-4581-AB43-0C8013798C25}" srcId="{FFD00046-CCC5-4BC2-B36A-0C3C1ED3846A}" destId="{CFA56CA2-8FE4-440E-B051-E77CC7FFDB3D}" srcOrd="1" destOrd="0" parTransId="{B58C72C9-074E-4698-84E4-DA6002BBF06E}" sibTransId="{ECF55C52-2763-4485-9812-63FA82CA415B}"/>
    <dgm:cxn modelId="{0E757942-D3A3-40D3-A0A6-6CB3DF9CCD1C}" type="presOf" srcId="{ACAFE975-B630-4FB1-A4B8-8B02942D5049}" destId="{FBBDC874-FE40-48C9-ABB0-A21DCB5C2856}" srcOrd="0" destOrd="0" presId="urn:microsoft.com/office/officeart/2005/8/layout/hList1"/>
    <dgm:cxn modelId="{91497F44-3F60-408E-A102-2F96454CB26D}" type="presOf" srcId="{BDF0CEF0-0A38-4916-AF5C-D1803655410B}" destId="{23368FCC-99DD-4D23-A1C1-7185B378EF52}" srcOrd="0" destOrd="0" presId="urn:microsoft.com/office/officeart/2005/8/layout/hList1"/>
    <dgm:cxn modelId="{869B7966-8451-4505-8ABA-A04B2239FF77}" type="presOf" srcId="{6BCFF084-28FD-4088-A7DD-DC04C92E003E}" destId="{A7E69E53-89D6-4CE5-853B-8ABFE72FB3F3}" srcOrd="0" destOrd="6" presId="urn:microsoft.com/office/officeart/2005/8/layout/hList1"/>
    <dgm:cxn modelId="{35DEA06A-E723-49E5-98D6-031456990127}" srcId="{595CE299-27CE-4904-9F23-A2E92705ED0E}" destId="{70CDE651-B814-4D2F-A278-0073C4411413}" srcOrd="0" destOrd="0" parTransId="{0530D23B-CEEC-4CF1-BB8E-CA42EBD0DF63}" sibTransId="{0ECEEE06-6D31-4417-8AE3-68A93EC65D9C}"/>
    <dgm:cxn modelId="{1CF4D16B-96E0-41F1-B0F7-0745F1EC3E75}" srcId="{FFD00046-CCC5-4BC2-B36A-0C3C1ED3846A}" destId="{204A49B9-2C6A-4C03-B3F6-AAEB84FBC6B7}" srcOrd="2" destOrd="0" parTransId="{46017E34-7462-45CA-B2BE-819D31370276}" sibTransId="{7C27FFEF-9AAC-4FB9-A40F-E9D6DA314B9D}"/>
    <dgm:cxn modelId="{DF2F2E76-1629-4ECC-9A07-3D1B3114D108}" type="presOf" srcId="{A43F1B3A-CCA0-49E5-B872-DD93D82F4355}" destId="{FBBDC874-FE40-48C9-ABB0-A21DCB5C2856}" srcOrd="0" destOrd="3" presId="urn:microsoft.com/office/officeart/2005/8/layout/hList1"/>
    <dgm:cxn modelId="{BB93A285-6EE7-461A-B2E3-5F3C0058DDD9}" srcId="{DEE26209-40B5-4A8F-BB48-82D86B838781}" destId="{FFD00046-CCC5-4BC2-B36A-0C3C1ED3846A}" srcOrd="2" destOrd="0" parTransId="{623A6D07-55DA-46E6-BBBA-31DEFFB9610E}" sibTransId="{6ED6BBFE-1F9B-40E2-AC6B-9C29ACBB50F9}"/>
    <dgm:cxn modelId="{A0E5B298-1330-42DF-B14A-CD4CD2EF2C2C}" type="presOf" srcId="{FFD00046-CCC5-4BC2-B36A-0C3C1ED3846A}" destId="{08508AA7-F8E4-4D63-A8B2-A4ACC1A9D19A}" srcOrd="0" destOrd="0" presId="urn:microsoft.com/office/officeart/2005/8/layout/hList1"/>
    <dgm:cxn modelId="{EE97429F-A834-46D7-B52F-6ACBFD6EF071}" srcId="{BDF0CEF0-0A38-4916-AF5C-D1803655410B}" destId="{9D895ACF-8BF8-4DEC-B973-97B4E81B722E}" srcOrd="0" destOrd="0" parTransId="{8F3A9938-C287-4168-A4D5-DBBEB6F9C799}" sibTransId="{BD944BB3-C5CE-4D5C-AF7F-F5F3C4A517EB}"/>
    <dgm:cxn modelId="{EBF119AD-182E-47E0-9D16-4732C36E678B}" srcId="{2C79EAFB-C6BD-43DA-9EF9-DAC01B2E06FF}" destId="{68AB3B7B-5D37-4EB9-A2C6-D36A7619A9E4}" srcOrd="2" destOrd="0" parTransId="{44046C77-FA7B-457E-B5B9-D33C3AA1BDC6}" sibTransId="{602FC6F2-6516-4D85-B612-38EB50B8DAA7}"/>
    <dgm:cxn modelId="{354AA8B4-3A5A-4310-A74D-08C3C56CA138}" srcId="{2C79EAFB-C6BD-43DA-9EF9-DAC01B2E06FF}" destId="{ACAFE975-B630-4FB1-A4B8-8B02942D5049}" srcOrd="0" destOrd="0" parTransId="{655B8BC1-711E-4E5F-B5E2-1009CFD43EA1}" sibTransId="{479FBAC5-FF33-4B9D-B09A-08D1AC97D198}"/>
    <dgm:cxn modelId="{9EA5E0C2-F94D-445A-A54B-021D6BE95BE4}" type="presOf" srcId="{9DD5CD02-91BA-45AF-9159-1527F871BA36}" destId="{A7E69E53-89D6-4CE5-853B-8ABFE72FB3F3}" srcOrd="0" destOrd="1" presId="urn:microsoft.com/office/officeart/2005/8/layout/hList1"/>
    <dgm:cxn modelId="{39E39EC4-F7F0-4AE3-8E04-8771852A1B1B}" srcId="{2C79EAFB-C6BD-43DA-9EF9-DAC01B2E06FF}" destId="{BA136768-168D-41BD-8337-C54D45D5E506}" srcOrd="1" destOrd="0" parTransId="{1E184EE6-1082-4CB6-A406-4299A94CDD48}" sibTransId="{F75A40D9-B853-4190-A3A7-5DA40EE2C74E}"/>
    <dgm:cxn modelId="{D1D688C5-F9CB-44D9-A87D-D2B6A319F2F0}" type="presOf" srcId="{F3138EE9-8D4F-4E70-872F-7607EEA721C6}" destId="{A7E69E53-89D6-4CE5-853B-8ABFE72FB3F3}" srcOrd="0" destOrd="3" presId="urn:microsoft.com/office/officeart/2005/8/layout/hList1"/>
    <dgm:cxn modelId="{698992CD-9F09-429A-A56B-D57388315207}" srcId="{BDF0CEF0-0A38-4916-AF5C-D1803655410B}" destId="{595CE299-27CE-4904-9F23-A2E92705ED0E}" srcOrd="4" destOrd="0" parTransId="{B84A1060-ECDC-4152-8388-49545BBFA93B}" sibTransId="{10EFD2BD-FA7E-41E5-B608-681E14EC81EE}"/>
    <dgm:cxn modelId="{1FFBDAD1-E230-4E42-9192-7B79170D1BD9}" type="presOf" srcId="{C5F495CD-A085-45C6-A293-1C7E3D9CF868}" destId="{A7E69E53-89D6-4CE5-853B-8ABFE72FB3F3}" srcOrd="0" destOrd="2" presId="urn:microsoft.com/office/officeart/2005/8/layout/hList1"/>
    <dgm:cxn modelId="{FC1978D7-9135-43C5-B30E-B4D8780F4FF6}" type="presOf" srcId="{595CE299-27CE-4904-9F23-A2E92705ED0E}" destId="{A7E69E53-89D6-4CE5-853B-8ABFE72FB3F3}" srcOrd="0" destOrd="4" presId="urn:microsoft.com/office/officeart/2005/8/layout/hList1"/>
    <dgm:cxn modelId="{FC2C32DE-E89D-411A-B97C-BE54B612F0E9}" srcId="{595CE299-27CE-4904-9F23-A2E92705ED0E}" destId="{6BCFF084-28FD-4088-A7DD-DC04C92E003E}" srcOrd="1" destOrd="0" parTransId="{9A5890CD-7FCA-46EB-A7D7-00CB59AD9C5F}" sibTransId="{FB98947C-896B-45BD-9CC8-8C32BA8D5602}"/>
    <dgm:cxn modelId="{28C3A0E1-CF00-4734-9CCF-79926EE578C7}" type="presOf" srcId="{70CDE651-B814-4D2F-A278-0073C4411413}" destId="{A7E69E53-89D6-4CE5-853B-8ABFE72FB3F3}" srcOrd="0" destOrd="5" presId="urn:microsoft.com/office/officeart/2005/8/layout/hList1"/>
    <dgm:cxn modelId="{686F4DE5-60FC-4AED-9E85-E5FBA054ACCB}" srcId="{FFD00046-CCC5-4BC2-B36A-0C3C1ED3846A}" destId="{EBD9CD20-17AC-4CD4-A8E7-48096B3A6329}" srcOrd="0" destOrd="0" parTransId="{C870C1FB-177F-480C-BA94-BF9460416FA4}" sibTransId="{1C0EA274-F921-4153-A9E0-579C7C4EB916}"/>
    <dgm:cxn modelId="{C661F3F0-C799-46D2-A43A-79FCD949C233}" type="presOf" srcId="{BA136768-168D-41BD-8337-C54D45D5E506}" destId="{FBBDC874-FE40-48C9-ABB0-A21DCB5C2856}" srcOrd="0" destOrd="1" presId="urn:microsoft.com/office/officeart/2005/8/layout/hList1"/>
    <dgm:cxn modelId="{926238F3-ED3A-4AFA-82A4-6EE73CB28E7E}" srcId="{2C79EAFB-C6BD-43DA-9EF9-DAC01B2E06FF}" destId="{A43F1B3A-CCA0-49E5-B872-DD93D82F4355}" srcOrd="3" destOrd="0" parTransId="{0117BFD7-3B27-407F-8A8F-671C1BDAF50E}" sibTransId="{E66272C3-EE7C-4909-A9B8-2C89565E4195}"/>
    <dgm:cxn modelId="{F0377DF9-430A-4293-AB15-34DF59460358}" srcId="{BDF0CEF0-0A38-4916-AF5C-D1803655410B}" destId="{F3138EE9-8D4F-4E70-872F-7607EEA721C6}" srcOrd="3" destOrd="0" parTransId="{5E66730C-C8C1-4081-AF28-CC44EF563046}" sibTransId="{66DAC297-8EC9-4F40-9518-C116C014F281}"/>
    <dgm:cxn modelId="{B1312AB4-11C5-48F6-AA39-CD36A355BBB1}" type="presParOf" srcId="{0C9CCED7-A923-4065-91CB-6152B8404277}" destId="{A9602873-6AF3-45C5-8914-9B728557F773}" srcOrd="0" destOrd="0" presId="urn:microsoft.com/office/officeart/2005/8/layout/hList1"/>
    <dgm:cxn modelId="{91E868C1-25CB-4B96-A89B-D607EC606CCE}" type="presParOf" srcId="{A9602873-6AF3-45C5-8914-9B728557F773}" destId="{1F6005D4-0004-4804-A519-ED541A470054}" srcOrd="0" destOrd="0" presId="urn:microsoft.com/office/officeart/2005/8/layout/hList1"/>
    <dgm:cxn modelId="{B775BBA3-FEE2-4AB4-8665-0A28D68159D0}" type="presParOf" srcId="{A9602873-6AF3-45C5-8914-9B728557F773}" destId="{FBBDC874-FE40-48C9-ABB0-A21DCB5C2856}" srcOrd="1" destOrd="0" presId="urn:microsoft.com/office/officeart/2005/8/layout/hList1"/>
    <dgm:cxn modelId="{C2441BD4-E479-4B31-851E-C0C94CF84536}" type="presParOf" srcId="{0C9CCED7-A923-4065-91CB-6152B8404277}" destId="{3CA057C8-E07F-46E5-B7F8-450D5627F863}" srcOrd="1" destOrd="0" presId="urn:microsoft.com/office/officeart/2005/8/layout/hList1"/>
    <dgm:cxn modelId="{5BD3B272-F849-442E-8056-3B6D04D4D401}" type="presParOf" srcId="{0C9CCED7-A923-4065-91CB-6152B8404277}" destId="{F31D99C3-848F-4275-9106-6134F5F75953}" srcOrd="2" destOrd="0" presId="urn:microsoft.com/office/officeart/2005/8/layout/hList1"/>
    <dgm:cxn modelId="{DEB8FEDF-69E6-4C1A-888F-B70B942F040B}" type="presParOf" srcId="{F31D99C3-848F-4275-9106-6134F5F75953}" destId="{23368FCC-99DD-4D23-A1C1-7185B378EF52}" srcOrd="0" destOrd="0" presId="urn:microsoft.com/office/officeart/2005/8/layout/hList1"/>
    <dgm:cxn modelId="{3BFEEF8F-560C-4330-826D-4099F23F0917}" type="presParOf" srcId="{F31D99C3-848F-4275-9106-6134F5F75953}" destId="{A7E69E53-89D6-4CE5-853B-8ABFE72FB3F3}" srcOrd="1" destOrd="0" presId="urn:microsoft.com/office/officeart/2005/8/layout/hList1"/>
    <dgm:cxn modelId="{CAA021CA-2E29-4170-909C-487DF5118E9F}" type="presParOf" srcId="{0C9CCED7-A923-4065-91CB-6152B8404277}" destId="{6DDDAA44-669D-4283-A50C-0B104B4C64C3}" srcOrd="3" destOrd="0" presId="urn:microsoft.com/office/officeart/2005/8/layout/hList1"/>
    <dgm:cxn modelId="{C20FFAA7-B856-489C-8ABF-C7D22FD29FA9}" type="presParOf" srcId="{0C9CCED7-A923-4065-91CB-6152B8404277}" destId="{F07D050D-AF3B-4CA2-BEC5-86455E4865A4}" srcOrd="4" destOrd="0" presId="urn:microsoft.com/office/officeart/2005/8/layout/hList1"/>
    <dgm:cxn modelId="{96764273-9A06-4F4B-8CAB-EA0A39BE312D}" type="presParOf" srcId="{F07D050D-AF3B-4CA2-BEC5-86455E4865A4}" destId="{08508AA7-F8E4-4D63-A8B2-A4ACC1A9D19A}" srcOrd="0" destOrd="0" presId="urn:microsoft.com/office/officeart/2005/8/layout/hList1"/>
    <dgm:cxn modelId="{A35B9BEF-D698-4566-99AA-C501FC42CA13}" type="presParOf" srcId="{F07D050D-AF3B-4CA2-BEC5-86455E4865A4}" destId="{CE9EA160-544C-46BC-A400-B736E2C42FC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005D4-0004-4804-A519-ED541A470054}">
      <dsp:nvSpPr>
        <dsp:cNvPr id="0" name=""/>
        <dsp:cNvSpPr/>
      </dsp:nvSpPr>
      <dsp:spPr>
        <a:xfrm>
          <a:off x="1830" y="259333"/>
          <a:ext cx="1784727" cy="330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IN" sz="900" b="1" kern="1200"/>
            <a:t>Soil Moisture Dataset</a:t>
          </a:r>
          <a:endParaRPr lang="en-US" sz="900" kern="1200"/>
        </a:p>
      </dsp:txBody>
      <dsp:txXfrm>
        <a:off x="1830" y="259333"/>
        <a:ext cx="1784727" cy="330245"/>
      </dsp:txXfrm>
    </dsp:sp>
    <dsp:sp modelId="{FBBDC874-FE40-48C9-ABB0-A21DCB5C2856}">
      <dsp:nvSpPr>
        <dsp:cNvPr id="0" name=""/>
        <dsp:cNvSpPr/>
      </dsp:nvSpPr>
      <dsp:spPr>
        <a:xfrm>
          <a:off x="1830" y="589579"/>
          <a:ext cx="1784727" cy="345252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100000"/>
            </a:lnSpc>
            <a:spcBef>
              <a:spcPct val="0"/>
            </a:spcBef>
            <a:spcAft>
              <a:spcPct val="15000"/>
            </a:spcAft>
            <a:buChar char="•"/>
          </a:pPr>
          <a:r>
            <a:rPr lang="en-IN" sz="900" kern="1200"/>
            <a:t>Very small dataset (~200 images): Limits the model’s ability to learn generalized patterns.</a:t>
          </a:r>
          <a:endParaRPr lang="en-US" sz="900" kern="1200"/>
        </a:p>
        <a:p>
          <a:pPr marL="57150" lvl="1" indent="-57150" algn="l" defTabSz="400050">
            <a:lnSpc>
              <a:spcPct val="100000"/>
            </a:lnSpc>
            <a:spcBef>
              <a:spcPct val="0"/>
            </a:spcBef>
            <a:spcAft>
              <a:spcPct val="15000"/>
            </a:spcAft>
            <a:buChar char="•"/>
          </a:pPr>
          <a:r>
            <a:rPr lang="en-IN" sz="900" kern="1200"/>
            <a:t>High similarity between classes: Moisture levels visually appear very close, making classification challenging.</a:t>
          </a:r>
          <a:endParaRPr lang="en-US" sz="900" kern="1200"/>
        </a:p>
        <a:p>
          <a:pPr marL="57150" lvl="1" indent="-57150" algn="l" defTabSz="400050">
            <a:lnSpc>
              <a:spcPct val="100000"/>
            </a:lnSpc>
            <a:spcBef>
              <a:spcPct val="0"/>
            </a:spcBef>
            <a:spcAft>
              <a:spcPct val="15000"/>
            </a:spcAft>
            <a:buChar char="•"/>
          </a:pPr>
          <a:r>
            <a:rPr lang="en-IN" sz="900" kern="1200"/>
            <a:t>Environmental noise: Shadows, phone camera variation, and soil surface disturbances affect texture-based predictions.</a:t>
          </a:r>
          <a:endParaRPr lang="en-US" sz="900" kern="1200"/>
        </a:p>
        <a:p>
          <a:pPr marL="57150" lvl="1" indent="-57150" algn="l" defTabSz="400050">
            <a:lnSpc>
              <a:spcPct val="100000"/>
            </a:lnSpc>
            <a:spcBef>
              <a:spcPct val="0"/>
            </a:spcBef>
            <a:spcAft>
              <a:spcPct val="15000"/>
            </a:spcAft>
            <a:buChar char="•"/>
          </a:pPr>
          <a:r>
            <a:rPr lang="en-IN" sz="900" kern="1200"/>
            <a:t>Single-location data: All samples coming from Bondowoso, Indonesia that can lead to poor generalization to other soil types.</a:t>
          </a:r>
          <a:endParaRPr lang="en-US" sz="900" kern="1200"/>
        </a:p>
      </dsp:txBody>
      <dsp:txXfrm>
        <a:off x="1830" y="589579"/>
        <a:ext cx="1784727" cy="3452523"/>
      </dsp:txXfrm>
    </dsp:sp>
    <dsp:sp modelId="{23368FCC-99DD-4D23-A1C1-7185B378EF52}">
      <dsp:nvSpPr>
        <dsp:cNvPr id="0" name=""/>
        <dsp:cNvSpPr/>
      </dsp:nvSpPr>
      <dsp:spPr>
        <a:xfrm>
          <a:off x="2036420" y="259333"/>
          <a:ext cx="1784727" cy="330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IN" sz="900" b="1" kern="1200"/>
            <a:t>Model &amp; Methodological Limitations</a:t>
          </a:r>
          <a:endParaRPr lang="en-US" sz="900" kern="1200"/>
        </a:p>
      </dsp:txBody>
      <dsp:txXfrm>
        <a:off x="2036420" y="259333"/>
        <a:ext cx="1784727" cy="330245"/>
      </dsp:txXfrm>
    </dsp:sp>
    <dsp:sp modelId="{A7E69E53-89D6-4CE5-853B-8ABFE72FB3F3}">
      <dsp:nvSpPr>
        <dsp:cNvPr id="0" name=""/>
        <dsp:cNvSpPr/>
      </dsp:nvSpPr>
      <dsp:spPr>
        <a:xfrm>
          <a:off x="2036420" y="589579"/>
          <a:ext cx="1784727" cy="345252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100000"/>
            </a:lnSpc>
            <a:spcBef>
              <a:spcPct val="0"/>
            </a:spcBef>
            <a:spcAft>
              <a:spcPct val="15000"/>
            </a:spcAft>
            <a:buChar char="•"/>
          </a:pPr>
          <a:r>
            <a:rPr lang="en-IN" sz="900" kern="1200"/>
            <a:t>Overfitting in small dataset: Even with augmentation, deep models (ResNet, VGG) risk overfitting the soil moisture dataset.</a:t>
          </a:r>
          <a:endParaRPr lang="en-US" sz="900" kern="1200"/>
        </a:p>
        <a:p>
          <a:pPr marL="57150" lvl="1" indent="-57150" algn="l" defTabSz="400050">
            <a:lnSpc>
              <a:spcPct val="100000"/>
            </a:lnSpc>
            <a:spcBef>
              <a:spcPct val="0"/>
            </a:spcBef>
            <a:spcAft>
              <a:spcPct val="15000"/>
            </a:spcAft>
            <a:buChar char="•"/>
          </a:pPr>
          <a:r>
            <a:rPr lang="en-IN" sz="900" kern="1200"/>
            <a:t>Limited explainability: CNN-based models behave as black boxes; limited insight into what features drive predictions.</a:t>
          </a:r>
          <a:endParaRPr lang="en-US" sz="900" kern="1200"/>
        </a:p>
        <a:p>
          <a:pPr marL="57150" lvl="1" indent="-57150" algn="l" defTabSz="400050">
            <a:lnSpc>
              <a:spcPct val="100000"/>
            </a:lnSpc>
            <a:spcBef>
              <a:spcPct val="0"/>
            </a:spcBef>
            <a:spcAft>
              <a:spcPct val="15000"/>
            </a:spcAft>
            <a:buChar char="•"/>
          </a:pPr>
          <a:r>
            <a:rPr lang="en-IN" sz="900" kern="1200"/>
            <a:t>Transfer learning limitations: Pretrained ImageNet models may not optimally capture crop-specific or soil-specific texture patterns.</a:t>
          </a:r>
          <a:endParaRPr lang="en-US" sz="900" kern="1200"/>
        </a:p>
        <a:p>
          <a:pPr marL="57150" lvl="1" indent="-57150" algn="l" defTabSz="400050">
            <a:lnSpc>
              <a:spcPct val="100000"/>
            </a:lnSpc>
            <a:spcBef>
              <a:spcPct val="0"/>
            </a:spcBef>
            <a:spcAft>
              <a:spcPct val="15000"/>
            </a:spcAft>
            <a:buChar char="•"/>
          </a:pPr>
          <a:r>
            <a:rPr lang="en-IN" sz="900" kern="1200"/>
            <a:t>No temporal or sensor fusion: Soil moisture predictions rely only on images, ignoring additional useful sensor data.</a:t>
          </a:r>
          <a:endParaRPr lang="en-US" sz="900" kern="1200"/>
        </a:p>
        <a:p>
          <a:pPr marL="57150" lvl="1" indent="-57150" algn="l" defTabSz="400050">
            <a:lnSpc>
              <a:spcPct val="100000"/>
            </a:lnSpc>
            <a:spcBef>
              <a:spcPct val="0"/>
            </a:spcBef>
            <a:spcAft>
              <a:spcPct val="15000"/>
            </a:spcAft>
            <a:buChar char="•"/>
          </a:pPr>
          <a:r>
            <a:rPr lang="en-IN" sz="900" kern="1200"/>
            <a:t>Computational cost:</a:t>
          </a:r>
          <a:endParaRPr lang="en-US" sz="900" kern="1200"/>
        </a:p>
        <a:p>
          <a:pPr marL="114300" lvl="2" indent="-57150" algn="l" defTabSz="400050">
            <a:lnSpc>
              <a:spcPct val="90000"/>
            </a:lnSpc>
            <a:spcBef>
              <a:spcPct val="0"/>
            </a:spcBef>
            <a:spcAft>
              <a:spcPct val="15000"/>
            </a:spcAft>
            <a:buChar char="•"/>
          </a:pPr>
          <a:r>
            <a:rPr lang="en-IN" sz="900" kern="1200"/>
            <a:t>VGG19 and ResNet are heavy models.</a:t>
          </a:r>
          <a:endParaRPr lang="en-US" sz="900" kern="1200"/>
        </a:p>
        <a:p>
          <a:pPr marL="114300" lvl="2" indent="-57150" algn="l" defTabSz="400050">
            <a:lnSpc>
              <a:spcPct val="90000"/>
            </a:lnSpc>
            <a:spcBef>
              <a:spcPct val="0"/>
            </a:spcBef>
            <a:spcAft>
              <a:spcPct val="15000"/>
            </a:spcAft>
            <a:buChar char="•"/>
          </a:pPr>
          <a:r>
            <a:rPr lang="en-IN" sz="900" kern="1200"/>
            <a:t>Training ensembles increases computation even more.</a:t>
          </a:r>
          <a:endParaRPr lang="en-US" sz="900" kern="1200"/>
        </a:p>
      </dsp:txBody>
      <dsp:txXfrm>
        <a:off x="2036420" y="589579"/>
        <a:ext cx="1784727" cy="3452523"/>
      </dsp:txXfrm>
    </dsp:sp>
    <dsp:sp modelId="{08508AA7-F8E4-4D63-A8B2-A4ACC1A9D19A}">
      <dsp:nvSpPr>
        <dsp:cNvPr id="0" name=""/>
        <dsp:cNvSpPr/>
      </dsp:nvSpPr>
      <dsp:spPr>
        <a:xfrm>
          <a:off x="4071009" y="259333"/>
          <a:ext cx="1784727" cy="330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ctr" defTabSz="400050">
            <a:lnSpc>
              <a:spcPct val="90000"/>
            </a:lnSpc>
            <a:spcBef>
              <a:spcPct val="0"/>
            </a:spcBef>
            <a:spcAft>
              <a:spcPct val="35000"/>
            </a:spcAft>
            <a:buNone/>
          </a:pPr>
          <a:r>
            <a:rPr lang="en-IN" sz="900" b="1" kern="1200"/>
            <a:t>Evaluation Limitations</a:t>
          </a:r>
          <a:endParaRPr lang="en-US" sz="900" kern="1200"/>
        </a:p>
      </dsp:txBody>
      <dsp:txXfrm>
        <a:off x="4071009" y="259333"/>
        <a:ext cx="1784727" cy="330245"/>
      </dsp:txXfrm>
    </dsp:sp>
    <dsp:sp modelId="{CE9EA160-544C-46BC-A400-B736E2C42FCC}">
      <dsp:nvSpPr>
        <dsp:cNvPr id="0" name=""/>
        <dsp:cNvSpPr/>
      </dsp:nvSpPr>
      <dsp:spPr>
        <a:xfrm>
          <a:off x="4071009" y="589579"/>
          <a:ext cx="1784727" cy="3452523"/>
        </a:xfrm>
        <a:prstGeom prst="rect">
          <a:avLst/>
        </a:prstGeom>
        <a:solidFill>
          <a:schemeClr val="accent2">
            <a:alpha val="90000"/>
            <a:tint val="40000"/>
            <a:hueOff val="0"/>
            <a:satOff val="0"/>
            <a:lumOff val="0"/>
            <a:alphaOff val="0"/>
          </a:schemeClr>
        </a:solidFill>
        <a:ln w="1905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100000"/>
            </a:lnSpc>
            <a:spcBef>
              <a:spcPct val="0"/>
            </a:spcBef>
            <a:spcAft>
              <a:spcPct val="15000"/>
            </a:spcAft>
            <a:buChar char="•"/>
          </a:pPr>
          <a:r>
            <a:rPr lang="en-IN" sz="900" kern="1200"/>
            <a:t>Single test set for crop disease dataset: Does not capture seasonal variation or unseen disease conditions.</a:t>
          </a:r>
          <a:endParaRPr lang="en-US" sz="900" kern="1200"/>
        </a:p>
        <a:p>
          <a:pPr marL="57150" lvl="1" indent="-57150" algn="l" defTabSz="400050">
            <a:lnSpc>
              <a:spcPct val="100000"/>
            </a:lnSpc>
            <a:spcBef>
              <a:spcPct val="0"/>
            </a:spcBef>
            <a:spcAft>
              <a:spcPct val="15000"/>
            </a:spcAft>
            <a:buChar char="•"/>
          </a:pPr>
          <a:r>
            <a:rPr lang="en-IN" sz="900" kern="1200" dirty="0"/>
            <a:t>Cross-validation only on soil dataset: Improves reliability but still limited by dataset size.</a:t>
          </a:r>
          <a:endParaRPr lang="en-US" sz="900" kern="1200" dirty="0"/>
        </a:p>
        <a:p>
          <a:pPr marL="57150" lvl="1" indent="-57150" algn="l" defTabSz="400050">
            <a:lnSpc>
              <a:spcPct val="100000"/>
            </a:lnSpc>
            <a:spcBef>
              <a:spcPct val="0"/>
            </a:spcBef>
            <a:spcAft>
              <a:spcPct val="15000"/>
            </a:spcAft>
            <a:buChar char="•"/>
          </a:pPr>
          <a:r>
            <a:rPr lang="en-IN" sz="900" kern="1200"/>
            <a:t>Lack of robustness testing: No adversarial noise testing, low-light conditions, or real-field deployment testing.</a:t>
          </a:r>
          <a:endParaRPr lang="en-US" sz="900" kern="1200" dirty="0"/>
        </a:p>
      </dsp:txBody>
      <dsp:txXfrm>
        <a:off x="4071009" y="589579"/>
        <a:ext cx="1784727" cy="345252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83BAC-F1BD-4E87-A67F-35089C81E6CB}" type="datetimeFigureOut">
              <a:rPr lang="en-IN" smtClean="0"/>
              <a:t>02-12-2025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782DA1-B031-437C-9307-473547505924}" type="slidenum">
              <a:rPr lang="en-IN" smtClean="0"/>
              <a:t>‹#›</a:t>
            </a:fld>
            <a:endParaRPr lang="en-IN"/>
          </a:p>
        </p:txBody>
      </p:sp>
    </p:spTree>
    <p:extLst>
      <p:ext uri="{BB962C8B-B14F-4D97-AF65-F5344CB8AC3E}">
        <p14:creationId xmlns:p14="http://schemas.microsoft.com/office/powerpoint/2010/main" val="1291487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 Google</a:t>
            </a:r>
          </a:p>
        </p:txBody>
      </p:sp>
      <p:sp>
        <p:nvSpPr>
          <p:cNvPr id="4" name="Slide Number Placeholder 3"/>
          <p:cNvSpPr>
            <a:spLocks noGrp="1"/>
          </p:cNvSpPr>
          <p:nvPr>
            <p:ph type="sldNum" sz="quarter" idx="5"/>
          </p:nvPr>
        </p:nvSpPr>
        <p:spPr/>
        <p:txBody>
          <a:bodyPr/>
          <a:lstStyle/>
          <a:p>
            <a:fld id="{88782DA1-B031-437C-9307-473547505924}" type="slidenum">
              <a:rPr lang="en-IN" smtClean="0"/>
              <a:t>14</a:t>
            </a:fld>
            <a:endParaRPr lang="en-IN"/>
          </a:p>
        </p:txBody>
      </p:sp>
    </p:spTree>
    <p:extLst>
      <p:ext uri="{BB962C8B-B14F-4D97-AF65-F5344CB8AC3E}">
        <p14:creationId xmlns:p14="http://schemas.microsoft.com/office/powerpoint/2010/main" val="1861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782DA1-B031-437C-9307-473547505924}" type="slidenum">
              <a:rPr lang="en-IN" smtClean="0"/>
              <a:t>15</a:t>
            </a:fld>
            <a:endParaRPr lang="en-IN"/>
          </a:p>
        </p:txBody>
      </p:sp>
    </p:spTree>
    <p:extLst>
      <p:ext uri="{BB962C8B-B14F-4D97-AF65-F5344CB8AC3E}">
        <p14:creationId xmlns:p14="http://schemas.microsoft.com/office/powerpoint/2010/main" val="3689083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8782DA1-B031-437C-9307-473547505924}" type="slidenum">
              <a:rPr lang="en-IN" smtClean="0"/>
              <a:t>19</a:t>
            </a:fld>
            <a:endParaRPr lang="en-IN"/>
          </a:p>
        </p:txBody>
      </p:sp>
    </p:spTree>
    <p:extLst>
      <p:ext uri="{BB962C8B-B14F-4D97-AF65-F5344CB8AC3E}">
        <p14:creationId xmlns:p14="http://schemas.microsoft.com/office/powerpoint/2010/main" val="187829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71D0-5390-D8FB-838C-EADC75B78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EA8815-C838-E648-183E-F2217E2AB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B8114F-95A9-C523-1358-3DB87958F9E9}"/>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5" name="Footer Placeholder 4">
            <a:extLst>
              <a:ext uri="{FF2B5EF4-FFF2-40B4-BE49-F238E27FC236}">
                <a16:creationId xmlns:a16="http://schemas.microsoft.com/office/drawing/2014/main" id="{D25FAAB6-20CE-CC51-4EB3-6AD1B5E56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35BBAD-3B24-C45D-3670-7AAA802A49EF}"/>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862797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2F5E-EEA0-90DB-874E-608EA640FE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EE13B-F3C2-D894-9960-387F3F88D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7D04F8-9607-2000-C21F-66D9A0F302CF}"/>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5" name="Footer Placeholder 4">
            <a:extLst>
              <a:ext uri="{FF2B5EF4-FFF2-40B4-BE49-F238E27FC236}">
                <a16:creationId xmlns:a16="http://schemas.microsoft.com/office/drawing/2014/main" id="{1A0EC3D4-B5D0-F14F-E825-14474FBBE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B89D5-BFF1-A1A3-DB6D-CCA025D69DE2}"/>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811997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22F5E-EEA0-90DB-874E-608EA640FE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EE13B-F3C2-D894-9960-387F3F88D9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7D04F8-9607-2000-C21F-66D9A0F302C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1A0EC3D4-B5D0-F14F-E825-14474FBBE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BB89D5-BFF1-A1A3-DB6D-CCA025D69DE2}"/>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8119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FA6BCF-9E96-7E77-5B56-B2FBE5A6B0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7E4EAB-B78A-EEFF-23B3-9DDA4C0DBE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E01A5-6658-7695-5019-8DDF758D0627}"/>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5" name="Footer Placeholder 4">
            <a:extLst>
              <a:ext uri="{FF2B5EF4-FFF2-40B4-BE49-F238E27FC236}">
                <a16:creationId xmlns:a16="http://schemas.microsoft.com/office/drawing/2014/main" id="{50E46984-D0DA-154C-C4E6-934293BAC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C1E25-584F-A112-34B2-35CD5DDBC24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5193339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FA6BCF-9E96-7E77-5B56-B2FBE5A6B0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7E4EAB-B78A-EEFF-23B3-9DDA4C0DBE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E01A5-6658-7695-5019-8DDF758D062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50E46984-D0DA-154C-C4E6-934293BAC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5EC1E25-584F-A112-34B2-35CD5DDBC24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519333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D71D0-5390-D8FB-838C-EADC75B78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4EA8815-C838-E648-183E-F2217E2AB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CB8114F-95A9-C523-1358-3DB87958F9E9}"/>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D25FAAB6-20CE-CC51-4EB3-6AD1B5E565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35BBAD-3B24-C45D-3670-7AAA802A49EF}"/>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862797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CEF5-1447-5030-81C3-6A98FFA159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BA68-15CA-B5FF-3CCB-BD1859FE0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F0705-2425-7E08-1F67-03FB7AEEEC15}"/>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5" name="Footer Placeholder 4">
            <a:extLst>
              <a:ext uri="{FF2B5EF4-FFF2-40B4-BE49-F238E27FC236}">
                <a16:creationId xmlns:a16="http://schemas.microsoft.com/office/drawing/2014/main" id="{E46C6EB8-539F-64DE-0B9B-0BF44E907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A1694-49DA-9B17-1770-DE73459D95C3}"/>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8101081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CEF5-1447-5030-81C3-6A98FFA1592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0EBA68-15CA-B5FF-3CCB-BD1859FE0B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DF0705-2425-7E08-1F67-03FB7AEEEC15}"/>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E46C6EB8-539F-64DE-0B9B-0BF44E907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5A1694-49DA-9B17-1770-DE73459D95C3}"/>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810108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9121-FF1F-C6E8-8FFF-DFFF038E2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09E55F-A1EE-B17C-8E8F-E000D1B38C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EF41ED-0B69-BBB4-B32F-BE7846338DFF}"/>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5" name="Footer Placeholder 4">
            <a:extLst>
              <a:ext uri="{FF2B5EF4-FFF2-40B4-BE49-F238E27FC236}">
                <a16:creationId xmlns:a16="http://schemas.microsoft.com/office/drawing/2014/main" id="{09ADED55-995E-3C75-4D93-07FE10AC8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F98203-4694-65AF-2F8F-7514CE7B284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657783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9121-FF1F-C6E8-8FFF-DFFF038E2D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B09E55F-A1EE-B17C-8E8F-E000D1B38CC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EF41ED-0B69-BBB4-B32F-BE7846338DF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09ADED55-995E-3C75-4D93-07FE10AC8A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F98203-4694-65AF-2F8F-7514CE7B284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65778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DD08-6DA8-04D5-2DD4-C7226BE238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D9CC23-092C-27D0-F073-03DFE9B51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488193-70EF-BD9A-973B-DC2B8D08D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A5BC4-C731-7BD6-F427-CC59CD4A4E6B}"/>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6" name="Footer Placeholder 5">
            <a:extLst>
              <a:ext uri="{FF2B5EF4-FFF2-40B4-BE49-F238E27FC236}">
                <a16:creationId xmlns:a16="http://schemas.microsoft.com/office/drawing/2014/main" id="{AC715D40-15B1-2371-4C5D-B136D23AEE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E95A3-83EC-B03B-8C9A-95BA72EC5E64}"/>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30247735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DD08-6DA8-04D5-2DD4-C7226BE238D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D9CC23-092C-27D0-F073-03DFE9B51A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C488193-70EF-BD9A-973B-DC2B8D08D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37A5BC4-C731-7BD6-F427-CC59CD4A4E6B}"/>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AC715D40-15B1-2371-4C5D-B136D23AEE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BE95A3-83EC-B03B-8C9A-95BA72EC5E64}"/>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302477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0BAD-4115-9A73-591A-C5E90E75BB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8E6C4-3F8F-2120-46A5-04F7B0A5B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DDE2D-DEDC-C923-DE1A-037640B84E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7B9375-DDDF-7652-6A45-87EF631A4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EF650-F7A8-195A-7DAC-4A0FC1E910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DCDF2B-0580-935D-E7FB-7C2FDD6AE2E7}"/>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8" name="Footer Placeholder 7">
            <a:extLst>
              <a:ext uri="{FF2B5EF4-FFF2-40B4-BE49-F238E27FC236}">
                <a16:creationId xmlns:a16="http://schemas.microsoft.com/office/drawing/2014/main" id="{24CA30C3-5EDB-BFA0-E3DA-0DA812F66D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171CCC-BB2D-6064-BA2E-7FDBFDDC789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54165438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0BAD-4115-9A73-591A-C5E90E75BB9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08E6C4-3F8F-2120-46A5-04F7B0A5B5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4DDE2D-DEDC-C923-DE1A-037640B84E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7B9375-DDDF-7652-6A45-87EF631A4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CEF650-F7A8-195A-7DAC-4A0FC1E910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EDCDF2B-0580-935D-E7FB-7C2FDD6AE2E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8" name="Footer Placeholder 7">
            <a:extLst>
              <a:ext uri="{FF2B5EF4-FFF2-40B4-BE49-F238E27FC236}">
                <a16:creationId xmlns:a16="http://schemas.microsoft.com/office/drawing/2014/main" id="{24CA30C3-5EDB-BFA0-E3DA-0DA812F66D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171CCC-BB2D-6064-BA2E-7FDBFDDC789A}"/>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541654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B672-2611-637F-AF4E-BD017408D6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273485-695F-672B-4F06-D3B2E84A1287}"/>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4" name="Footer Placeholder 3">
            <a:extLst>
              <a:ext uri="{FF2B5EF4-FFF2-40B4-BE49-F238E27FC236}">
                <a16:creationId xmlns:a16="http://schemas.microsoft.com/office/drawing/2014/main" id="{AF72E278-6023-651C-5898-639481035D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641A43-A13E-89B7-F723-9C628A5304C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9829270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B672-2611-637F-AF4E-BD017408D6A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F273485-695F-672B-4F06-D3B2E84A1287}"/>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4" name="Footer Placeholder 3">
            <a:extLst>
              <a:ext uri="{FF2B5EF4-FFF2-40B4-BE49-F238E27FC236}">
                <a16:creationId xmlns:a16="http://schemas.microsoft.com/office/drawing/2014/main" id="{AF72E278-6023-651C-5898-639481035D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641A43-A13E-89B7-F723-9C628A5304CB}"/>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3982927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552BF-5204-6AA8-BF42-E183CEFC2C8F}"/>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3" name="Footer Placeholder 2">
            <a:extLst>
              <a:ext uri="{FF2B5EF4-FFF2-40B4-BE49-F238E27FC236}">
                <a16:creationId xmlns:a16="http://schemas.microsoft.com/office/drawing/2014/main" id="{B032E6E4-FEF6-7853-36F8-9135E0F492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BFB53D0-4F67-D8D0-58F3-ADA18AD3F4E5}"/>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077394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552BF-5204-6AA8-BF42-E183CEFC2C8F}"/>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3" name="Footer Placeholder 2">
            <a:extLst>
              <a:ext uri="{FF2B5EF4-FFF2-40B4-BE49-F238E27FC236}">
                <a16:creationId xmlns:a16="http://schemas.microsoft.com/office/drawing/2014/main" id="{B032E6E4-FEF6-7853-36F8-9135E0F492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BFB53D0-4F67-D8D0-58F3-ADA18AD3F4E5}"/>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0773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4AB5-7DFA-1DD0-BE6F-DE93D1977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60E5CE-062B-8CFC-5A73-27A5AE38F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E628E4-9F5B-3F4C-5362-5721C6EA9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C429E-9C8F-A718-6DFA-F63443A4DE72}"/>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6" name="Footer Placeholder 5">
            <a:extLst>
              <a:ext uri="{FF2B5EF4-FFF2-40B4-BE49-F238E27FC236}">
                <a16:creationId xmlns:a16="http://schemas.microsoft.com/office/drawing/2014/main" id="{43661BE5-99FD-736C-444D-3F4489A40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565B7-5F5A-2C12-2B47-8AD952CF4E50}"/>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41300329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4AB5-7DFA-1DD0-BE6F-DE93D1977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60E5CE-062B-8CFC-5A73-27A5AE38FE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6E628E4-9F5B-3F4C-5362-5721C6EA9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C429E-9C8F-A718-6DFA-F63443A4DE72}"/>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43661BE5-99FD-736C-444D-3F4489A409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5565B7-5F5A-2C12-2B47-8AD952CF4E50}"/>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413003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DCF1-533A-7215-D87D-A2014BAC4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B0EE46-71B6-8261-25BC-069EE1071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2AAB25-7E94-08A3-17E9-929DA251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DE9B8-30A5-527D-A98B-558F500A1728}"/>
              </a:ext>
            </a:extLst>
          </p:cNvPr>
          <p:cNvSpPr>
            <a:spLocks noGrp="1"/>
          </p:cNvSpPr>
          <p:nvPr>
            <p:ph type="dt" sz="half" idx="10"/>
          </p:nvPr>
        </p:nvSpPr>
        <p:spPr/>
        <p:txBody>
          <a:bodyPr/>
          <a:lstStyle/>
          <a:p>
            <a:fld id="{E1231AA1-8353-4802-89FC-4016E6918D13}" type="datetimeFigureOut">
              <a:rPr lang="en-IN" smtClean="0"/>
              <a:t>02-12-2025</a:t>
            </a:fld>
            <a:endParaRPr lang="en-IN"/>
          </a:p>
        </p:txBody>
      </p:sp>
      <p:sp>
        <p:nvSpPr>
          <p:cNvPr id="6" name="Footer Placeholder 5">
            <a:extLst>
              <a:ext uri="{FF2B5EF4-FFF2-40B4-BE49-F238E27FC236}">
                <a16:creationId xmlns:a16="http://schemas.microsoft.com/office/drawing/2014/main" id="{8B8773BB-701C-C177-50C3-DE7B9504C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A4DEF0-E55A-F01D-B175-5CDB20E4EF11}"/>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303348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DCF1-533A-7215-D87D-A2014BAC4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B0EE46-71B6-8261-25BC-069EE1071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22AAB25-7E94-08A3-17E9-929DA25165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FDE9B8-30A5-527D-A98B-558F500A1728}"/>
              </a:ext>
            </a:extLst>
          </p:cNvPr>
          <p:cNvSpPr>
            <a:spLocks noGrp="1"/>
          </p:cNvSpPr>
          <p:nvPr>
            <p:ph type="dt" sz="half" idx="10"/>
          </p:nvPr>
        </p:nvSpPr>
        <p:spPr/>
        <p:txBody>
          <a:bodyPr/>
          <a:lstStyle/>
          <a:p>
            <a:fld id="{E1231AA1-8353-4802-89FC-4016E6918D13}" type="datetimeFigureOut">
              <a:rPr lang="en-IN" smtClean="0"/>
              <a:t>01-12-2025</a:t>
            </a:fld>
            <a:endParaRPr lang="en-IN"/>
          </a:p>
        </p:txBody>
      </p:sp>
      <p:sp>
        <p:nvSpPr>
          <p:cNvPr id="6" name="Footer Placeholder 5">
            <a:extLst>
              <a:ext uri="{FF2B5EF4-FFF2-40B4-BE49-F238E27FC236}">
                <a16:creationId xmlns:a16="http://schemas.microsoft.com/office/drawing/2014/main" id="{8B8773BB-701C-C177-50C3-DE7B9504C9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A4DEF0-E55A-F01D-B175-5CDB20E4EF11}"/>
              </a:ext>
            </a:extLst>
          </p:cNvPr>
          <p:cNvSpPr>
            <a:spLocks noGrp="1"/>
          </p:cNvSpPr>
          <p:nvPr>
            <p:ph type="sldNum" sz="quarter" idx="12"/>
          </p:nvPr>
        </p:nvSpPr>
        <p:spPr/>
        <p:txBody>
          <a:bodyPr/>
          <a:lstStyle/>
          <a:p>
            <a:fld id="{B0BB41AA-CFA8-4ECA-8CA4-075F5C765CBE}" type="slidenum">
              <a:rPr lang="en-IN" smtClean="0"/>
              <a:t>‹#›</a:t>
            </a:fld>
            <a:endParaRPr lang="en-IN"/>
          </a:p>
        </p:txBody>
      </p:sp>
    </p:spTree>
    <p:extLst>
      <p:ext uri="{BB962C8B-B14F-4D97-AF65-F5344CB8AC3E}">
        <p14:creationId xmlns:p14="http://schemas.microsoft.com/office/powerpoint/2010/main" val="1630334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33B8F-D365-E36F-BDB3-4A5FCF15E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A5A0F9-ABBF-C5E0-5E7A-7F2CDBB1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65039-956F-750E-D675-093A0D2FE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231AA1-8353-4802-89FC-4016E6918D13}" type="datetimeFigureOut">
              <a:rPr lang="en-IN" smtClean="0"/>
              <a:t>02-12-2025</a:t>
            </a:fld>
            <a:endParaRPr lang="en-IN"/>
          </a:p>
        </p:txBody>
      </p:sp>
      <p:sp>
        <p:nvSpPr>
          <p:cNvPr id="5" name="Footer Placeholder 4">
            <a:extLst>
              <a:ext uri="{FF2B5EF4-FFF2-40B4-BE49-F238E27FC236}">
                <a16:creationId xmlns:a16="http://schemas.microsoft.com/office/drawing/2014/main" id="{EF95F140-BBDD-E15D-16B2-883666AD5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3D33A58-1472-0C09-420E-D064E4974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BB41AA-CFA8-4ECA-8CA4-075F5C765CBE}" type="slidenum">
              <a:rPr lang="en-IN" smtClean="0"/>
              <a:t>‹#›</a:t>
            </a:fld>
            <a:endParaRPr lang="en-IN"/>
          </a:p>
        </p:txBody>
      </p:sp>
    </p:spTree>
    <p:extLst>
      <p:ext uri="{BB962C8B-B14F-4D97-AF65-F5344CB8AC3E}">
        <p14:creationId xmlns:p14="http://schemas.microsoft.com/office/powerpoint/2010/main" val="280306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F33B8F-D365-E36F-BDB3-4A5FCF15E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A5A0F9-ABBF-C5E0-5E7A-7F2CDBB194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65039-956F-750E-D675-093A0D2FE8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1231AA1-8353-4802-89FC-4016E6918D13}" type="datetimeFigureOut">
              <a:rPr lang="en-IN" smtClean="0"/>
              <a:t>01-12-2025</a:t>
            </a:fld>
            <a:endParaRPr lang="en-IN"/>
          </a:p>
        </p:txBody>
      </p:sp>
      <p:sp>
        <p:nvSpPr>
          <p:cNvPr id="5" name="Footer Placeholder 4">
            <a:extLst>
              <a:ext uri="{FF2B5EF4-FFF2-40B4-BE49-F238E27FC236}">
                <a16:creationId xmlns:a16="http://schemas.microsoft.com/office/drawing/2014/main" id="{EF95F140-BBDD-E15D-16B2-883666AD55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3D33A58-1472-0C09-420E-D064E49740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0BB41AA-CFA8-4ECA-8CA4-075F5C765CBE}" type="slidenum">
              <a:rPr lang="en-IN" smtClean="0"/>
              <a:t>‹#›</a:t>
            </a:fld>
            <a:endParaRPr lang="en-IN"/>
          </a:p>
        </p:txBody>
      </p:sp>
    </p:spTree>
    <p:extLst>
      <p:ext uri="{BB962C8B-B14F-4D97-AF65-F5344CB8AC3E}">
        <p14:creationId xmlns:p14="http://schemas.microsoft.com/office/powerpoint/2010/main" val="2803067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 Target="slide160.xml"/><Relationship Id="rId7" Type="http://schemas.openxmlformats.org/officeDocument/2006/relationships/image" Target="../media/image240.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slide" Target="slide170.xml"/><Relationship Id="rId5" Type="http://schemas.openxmlformats.org/officeDocument/2006/relationships/image" Target="../media/image24.png"/><Relationship Id="rId4" Type="http://schemas.openxmlformats.org/officeDocument/2006/relationships/image" Target="../media/image230.png"/></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data.gov.in/" TargetMode="Externa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hasbimubarak/soil-moisture-dataset-based-on-measurement?phase=FinishSSORegistration&amp;returnUrl=%2Fdatasets%2Fhasbimubarak%2Fsoil-moisture-dataset-based-on-measurement%2Fversions%2F1%3Fresource%3Ddownload&amp;SSORegistrationToken=CfDJ8Ksq__M8KNdOsrtGDpOZ52XMM3SspKroQzBHcF1wyO0slevf43ohxM5Az1FVuwfvFYrq5QX-oYyyCtg9-uJ6SxtA_o8BDFXfLC4vR1sVkeqyRJxBxcZDbBui7AeNElgEJ1rj42_QSGbxkbiVFC9pGJvUXTcnquTB8tBOsiar4xQLCxqCaThCUxE5e6mOj9UhWfCl6giZ4GEpWvE9qAlJLQF9FO7gqqsUIDDF1bUW1X_uiNJ0u7ZynbmQuHg4pt92VoATZmOu8Eu14G7BpBIqGsH1SVbpfWlZnBwOIlbrToGdWrodko3KXzFgNDv20W2kyJldvMBXhg5NbLtkzrA2ExDeGIs&amp;DisplayName=Payal+Dey" TargetMode="External"/><Relationship Id="rId2" Type="http://schemas.openxmlformats.org/officeDocument/2006/relationships/hyperlink" Target="https://www.kaggle.com/datasets/jawadali1045/20k-multi-class-crop-disease-image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mputer and map of india&#10;&#10;AI-generated content may be incorrect.">
            <a:extLst>
              <a:ext uri="{FF2B5EF4-FFF2-40B4-BE49-F238E27FC236}">
                <a16:creationId xmlns:a16="http://schemas.microsoft.com/office/drawing/2014/main" id="{179E24B1-539B-4787-715D-987143A6262B}"/>
              </a:ext>
            </a:extLst>
          </p:cNvPr>
          <p:cNvPicPr>
            <a:picLocks noChangeAspect="1"/>
          </p:cNvPicPr>
          <p:nvPr/>
        </p:nvPicPr>
        <p:blipFill>
          <a:blip r:embed="rId2"/>
          <a:srcRect l="4805" r="8089" b="-1"/>
          <a:stretch>
            <a:fillRect/>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2" name="Freeform: Shape 2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6125BC0-9448-3CC5-9013-03DDF2800429}"/>
              </a:ext>
            </a:extLst>
          </p:cNvPr>
          <p:cNvSpPr txBox="1"/>
          <p:nvPr/>
        </p:nvSpPr>
        <p:spPr>
          <a:xfrm>
            <a:off x="371094" y="1161288"/>
            <a:ext cx="3438144" cy="11257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a:latin typeface="+mj-lt"/>
                <a:ea typeface="+mj-ea"/>
                <a:cs typeface="+mj-cs"/>
              </a:rPr>
              <a:t>DA 204o Data Science in Practice</a:t>
            </a:r>
            <a:endParaRPr lang="en-US" sz="2800">
              <a:latin typeface="+mj-lt"/>
              <a:ea typeface="+mj-ea"/>
              <a:cs typeface="+mj-cs"/>
            </a:endParaRP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495AF093-30E8-A833-B3AE-F6E3CE495711}"/>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     </a:t>
            </a:r>
            <a:r>
              <a:rPr lang="en-US" sz="1700" u="sng" dirty="0"/>
              <a:t>Team</a:t>
            </a:r>
          </a:p>
          <a:p>
            <a:pPr indent="-228600">
              <a:lnSpc>
                <a:spcPct val="90000"/>
              </a:lnSpc>
              <a:spcAft>
                <a:spcPts val="600"/>
              </a:spcAft>
              <a:buFont typeface="Arial" panose="020B0604020202020204" pitchFamily="34" charset="0"/>
              <a:buChar char="•"/>
            </a:pPr>
            <a:r>
              <a:rPr lang="en-US" sz="1700" dirty="0"/>
              <a:t>Patel Parth </a:t>
            </a:r>
            <a:r>
              <a:rPr lang="en-US" sz="1700" dirty="0" err="1"/>
              <a:t>Pravinkumar</a:t>
            </a:r>
            <a:endParaRPr lang="en-US" sz="1700" dirty="0"/>
          </a:p>
          <a:p>
            <a:pPr indent="-228600">
              <a:lnSpc>
                <a:spcPct val="90000"/>
              </a:lnSpc>
              <a:spcAft>
                <a:spcPts val="600"/>
              </a:spcAft>
              <a:buFont typeface="Arial" panose="020B0604020202020204" pitchFamily="34" charset="0"/>
              <a:buChar char="•"/>
            </a:pPr>
            <a:r>
              <a:rPr lang="en-US" sz="1700" dirty="0"/>
              <a:t>Inderjit Singh Chauhan</a:t>
            </a:r>
          </a:p>
          <a:p>
            <a:pPr indent="-228600">
              <a:lnSpc>
                <a:spcPct val="90000"/>
              </a:lnSpc>
              <a:spcAft>
                <a:spcPts val="600"/>
              </a:spcAft>
              <a:buFont typeface="Arial" panose="020B0604020202020204" pitchFamily="34" charset="0"/>
              <a:buChar char="•"/>
            </a:pPr>
            <a:r>
              <a:rPr lang="en-US" sz="1700" dirty="0"/>
              <a:t>Payal Dey</a:t>
            </a:r>
          </a:p>
        </p:txBody>
      </p:sp>
    </p:spTree>
    <p:extLst>
      <p:ext uri="{BB962C8B-B14F-4D97-AF65-F5344CB8AC3E}">
        <p14:creationId xmlns:p14="http://schemas.microsoft.com/office/powerpoint/2010/main" val="1178251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7F6D3390-6CE7-9D7F-FD1F-0E029A0C36A3}"/>
              </a:ext>
            </a:extLst>
          </p:cNvPr>
          <p:cNvSpPr txBox="1"/>
          <p:nvPr/>
        </p:nvSpPr>
        <p:spPr>
          <a:xfrm>
            <a:off x="199103" y="2717248"/>
            <a:ext cx="5515897" cy="369332"/>
          </a:xfrm>
          <a:prstGeom prst="rect">
            <a:avLst/>
          </a:prstGeom>
          <a:noFill/>
        </p:spPr>
        <p:txBody>
          <a:bodyPr wrap="square" rtlCol="0">
            <a:spAutoFit/>
          </a:bodyPr>
          <a:lstStyle/>
          <a:p>
            <a:pPr marL="285750" indent="-285750">
              <a:buFont typeface="Arial" panose="020B0604020202020204" pitchFamily="34" charset="0"/>
              <a:buChar char="•"/>
            </a:pPr>
            <a:r>
              <a:rPr lang="en-IN" b="1"/>
              <a:t>Plant Disease Classification:</a:t>
            </a:r>
            <a:endParaRPr lang="en-IN"/>
          </a:p>
        </p:txBody>
      </p:sp>
      <p:pic>
        <p:nvPicPr>
          <p:cNvPr id="13" name="Picture 12">
            <a:extLst>
              <a:ext uri="{FF2B5EF4-FFF2-40B4-BE49-F238E27FC236}">
                <a16:creationId xmlns:a16="http://schemas.microsoft.com/office/drawing/2014/main" id="{8825620E-DAFE-3D1A-B4CF-986C56162963}"/>
              </a:ext>
            </a:extLst>
          </p:cNvPr>
          <p:cNvPicPr>
            <a:picLocks noChangeAspect="1"/>
          </p:cNvPicPr>
          <p:nvPr/>
        </p:nvPicPr>
        <p:blipFill>
          <a:blip r:embed="rId2"/>
          <a:stretch>
            <a:fillRect/>
          </a:stretch>
        </p:blipFill>
        <p:spPr>
          <a:xfrm>
            <a:off x="204231" y="370622"/>
            <a:ext cx="8064889" cy="3660974"/>
          </a:xfrm>
          <a:prstGeom prst="rect">
            <a:avLst/>
          </a:prstGeom>
        </p:spPr>
      </p:pic>
      <p:sp>
        <p:nvSpPr>
          <p:cNvPr id="14" name="TextBox 13">
            <a:extLst>
              <a:ext uri="{FF2B5EF4-FFF2-40B4-BE49-F238E27FC236}">
                <a16:creationId xmlns:a16="http://schemas.microsoft.com/office/drawing/2014/main" id="{9A45E13D-007D-1BA5-1F90-AA5F4214D0AE}"/>
              </a:ext>
            </a:extLst>
          </p:cNvPr>
          <p:cNvSpPr txBox="1"/>
          <p:nvPr/>
        </p:nvSpPr>
        <p:spPr>
          <a:xfrm>
            <a:off x="8582917" y="370622"/>
            <a:ext cx="3251777" cy="1046440"/>
          </a:xfrm>
          <a:prstGeom prst="rect">
            <a:avLst/>
          </a:prstGeom>
          <a:noFill/>
        </p:spPr>
        <p:txBody>
          <a:bodyPr wrap="square" rtlCol="0">
            <a:spAutoFit/>
          </a:bodyPr>
          <a:lstStyle/>
          <a:p>
            <a:r>
              <a:rPr lang="en-US" sz="1100" b="1" dirty="0"/>
              <a:t>Simple Majority Vote Ensemble</a:t>
            </a:r>
          </a:p>
          <a:p>
            <a:r>
              <a:rPr lang="en-US" sz="1100" dirty="0"/>
              <a:t>It is an ensemble method where multiple models each make a prediction, and the final prediction is the class that receives the most votes.</a:t>
            </a:r>
          </a:p>
          <a:p>
            <a:endParaRPr lang="en-IN" dirty="0"/>
          </a:p>
        </p:txBody>
      </p:sp>
      <p:sp>
        <p:nvSpPr>
          <p:cNvPr id="17" name="TextBox 16">
            <a:extLst>
              <a:ext uri="{FF2B5EF4-FFF2-40B4-BE49-F238E27FC236}">
                <a16:creationId xmlns:a16="http://schemas.microsoft.com/office/drawing/2014/main" id="{FD7DF971-72A2-7528-DA31-B003E6327E2C}"/>
              </a:ext>
            </a:extLst>
          </p:cNvPr>
          <p:cNvSpPr txBox="1"/>
          <p:nvPr/>
        </p:nvSpPr>
        <p:spPr>
          <a:xfrm>
            <a:off x="8510206" y="1638352"/>
            <a:ext cx="3397201" cy="5601533"/>
          </a:xfrm>
          <a:prstGeom prst="rect">
            <a:avLst/>
          </a:prstGeom>
          <a:noFill/>
        </p:spPr>
        <p:txBody>
          <a:bodyPr wrap="square" lIns="91440" tIns="45720" rIns="91440" bIns="45720" rtlCol="0" anchor="t">
            <a:spAutoFit/>
          </a:bodyPr>
          <a:lstStyle/>
          <a:p>
            <a:r>
              <a:rPr lang="en-IN" sz="1200" b="1"/>
              <a:t>Ensemble Model Insight</a:t>
            </a:r>
            <a:endParaRPr lang="en-IN" sz="1200"/>
          </a:p>
          <a:p>
            <a:r>
              <a:rPr lang="en-IN" sz="1000" b="1"/>
              <a:t>Simple Majority-Vote Ensemble Test Accuracy: 93.32%</a:t>
            </a:r>
            <a:endParaRPr lang="en-IN" sz="1000"/>
          </a:p>
          <a:p>
            <a:pPr lvl="0"/>
            <a:r>
              <a:rPr lang="en-IN" sz="1000"/>
              <a:t>The ensemble accuracy is higher than CNN and VGG19, but slightly lower than ResNet50.</a:t>
            </a:r>
          </a:p>
          <a:p>
            <a:pPr lvl="0"/>
            <a:r>
              <a:rPr lang="en-IN" sz="1000"/>
              <a:t>This suggests that while combining predictions from multiple models improves robustness, ResNet50 alone is already performing exceptionally well.</a:t>
            </a:r>
          </a:p>
          <a:p>
            <a:pPr lvl="0"/>
            <a:r>
              <a:rPr lang="en-IN" sz="1000"/>
              <a:t>Ensembles reduce bias and variance, making final predictions more stable.</a:t>
            </a:r>
          </a:p>
          <a:p>
            <a:r>
              <a:rPr lang="en-IN" sz="1000"/>
              <a:t>Even though ResNet50 individually performs best, the ensemble provides a balanced, more reliable prediction model that may handle outlier cases better.</a:t>
            </a:r>
          </a:p>
          <a:p>
            <a:endParaRPr lang="en-IN" sz="1000"/>
          </a:p>
          <a:p>
            <a:r>
              <a:rPr lang="en-IN" sz="1000" b="1"/>
              <a:t>Validation Loss Comparison</a:t>
            </a:r>
            <a:endParaRPr lang="en-IN" sz="1000"/>
          </a:p>
          <a:p>
            <a:pPr lvl="0"/>
            <a:r>
              <a:rPr lang="en-IN" sz="1000"/>
              <a:t>ResNet50 has the lowest validation loss, meaning it learns more efficiently and avoids overfitting better than the other models.</a:t>
            </a:r>
          </a:p>
          <a:p>
            <a:pPr lvl="0"/>
            <a:r>
              <a:rPr lang="en-IN" sz="1000"/>
              <a:t>CNN and VGG19_BN show higher initial loss, especially CNN.</a:t>
            </a:r>
          </a:p>
          <a:p>
            <a:pPr lvl="0"/>
            <a:r>
              <a:rPr lang="en-IN" sz="1000"/>
              <a:t>VGG19_BN loss decreases significantly over time, indicating good learning stability.</a:t>
            </a:r>
          </a:p>
          <a:p>
            <a:r>
              <a:rPr lang="en-IN" sz="1000"/>
              <a:t>Lower validation loss = better generalization and reduced overfitting.</a:t>
            </a:r>
          </a:p>
          <a:p>
            <a:endParaRPr lang="en-IN" sz="1000"/>
          </a:p>
          <a:p>
            <a:r>
              <a:rPr lang="en-IN" sz="1000" b="1"/>
              <a:t>Validation Accuracy Comparison</a:t>
            </a:r>
            <a:endParaRPr lang="en-IN" sz="1000"/>
          </a:p>
          <a:p>
            <a:pPr lvl="0"/>
            <a:r>
              <a:rPr lang="en-IN" sz="1000"/>
              <a:t>ResNet50 maintains the highest and most stable validation accuracy throughout training, close to 95%.</a:t>
            </a:r>
          </a:p>
          <a:p>
            <a:pPr lvl="0"/>
            <a:r>
              <a:rPr lang="en-IN" sz="1000"/>
              <a:t>VGG19_BN accuracy steadily improves and levels around 89–90%, better than CNN, but below ResNet50.</a:t>
            </a:r>
          </a:p>
          <a:p>
            <a:pPr lvl="0"/>
            <a:r>
              <a:rPr lang="en-IN" sz="1000"/>
              <a:t>CNN accuracy is the lowest and more unstable, showing difficulty in learning complex representations.</a:t>
            </a:r>
          </a:p>
          <a:p>
            <a:r>
              <a:rPr lang="en-IN" sz="1000"/>
              <a:t>ResNet50 clearly leads in accuracy performance over entire training.</a:t>
            </a:r>
          </a:p>
          <a:p>
            <a:endParaRPr lang="en-IN" sz="1000"/>
          </a:p>
          <a:p>
            <a:endParaRPr lang="en-IN"/>
          </a:p>
        </p:txBody>
      </p:sp>
      <p:pic>
        <p:nvPicPr>
          <p:cNvPr id="21" name="Picture 20">
            <a:extLst>
              <a:ext uri="{FF2B5EF4-FFF2-40B4-BE49-F238E27FC236}">
                <a16:creationId xmlns:a16="http://schemas.microsoft.com/office/drawing/2014/main" id="{1744F90A-0F1D-21ED-16A7-8BE986D4780E}"/>
              </a:ext>
            </a:extLst>
          </p:cNvPr>
          <p:cNvPicPr>
            <a:picLocks noChangeAspect="1"/>
          </p:cNvPicPr>
          <p:nvPr/>
        </p:nvPicPr>
        <p:blipFill>
          <a:blip r:embed="rId3"/>
          <a:stretch>
            <a:fillRect/>
          </a:stretch>
        </p:blipFill>
        <p:spPr>
          <a:xfrm>
            <a:off x="181045" y="4178710"/>
            <a:ext cx="3238781" cy="2407161"/>
          </a:xfrm>
          <a:prstGeom prst="rect">
            <a:avLst/>
          </a:prstGeom>
        </p:spPr>
      </p:pic>
      <p:pic>
        <p:nvPicPr>
          <p:cNvPr id="23" name="Picture 22">
            <a:extLst>
              <a:ext uri="{FF2B5EF4-FFF2-40B4-BE49-F238E27FC236}">
                <a16:creationId xmlns:a16="http://schemas.microsoft.com/office/drawing/2014/main" id="{D719A3F8-3AC6-7174-F24C-A8FB43B32332}"/>
              </a:ext>
            </a:extLst>
          </p:cNvPr>
          <p:cNvPicPr>
            <a:picLocks noChangeAspect="1"/>
          </p:cNvPicPr>
          <p:nvPr/>
        </p:nvPicPr>
        <p:blipFill>
          <a:blip r:embed="rId4"/>
          <a:stretch>
            <a:fillRect/>
          </a:stretch>
        </p:blipFill>
        <p:spPr>
          <a:xfrm>
            <a:off x="3431824" y="4031595"/>
            <a:ext cx="2664176" cy="2554275"/>
          </a:xfrm>
          <a:prstGeom prst="rect">
            <a:avLst/>
          </a:prstGeom>
        </p:spPr>
      </p:pic>
      <p:pic>
        <p:nvPicPr>
          <p:cNvPr id="25" name="Picture 24">
            <a:extLst>
              <a:ext uri="{FF2B5EF4-FFF2-40B4-BE49-F238E27FC236}">
                <a16:creationId xmlns:a16="http://schemas.microsoft.com/office/drawing/2014/main" id="{866FDC96-951D-74D6-459A-6BD2CCD40E4F}"/>
              </a:ext>
            </a:extLst>
          </p:cNvPr>
          <p:cNvPicPr>
            <a:picLocks noChangeAspect="1"/>
          </p:cNvPicPr>
          <p:nvPr/>
        </p:nvPicPr>
        <p:blipFill>
          <a:blip r:embed="rId5"/>
          <a:stretch>
            <a:fillRect/>
          </a:stretch>
        </p:blipFill>
        <p:spPr>
          <a:xfrm>
            <a:off x="6164826" y="4178710"/>
            <a:ext cx="2265018" cy="2199512"/>
          </a:xfrm>
          <a:prstGeom prst="rect">
            <a:avLst/>
          </a:prstGeom>
        </p:spPr>
      </p:pic>
      <p:sp>
        <p:nvSpPr>
          <p:cNvPr id="12" name="TextBox 11">
            <a:extLst>
              <a:ext uri="{FF2B5EF4-FFF2-40B4-BE49-F238E27FC236}">
                <a16:creationId xmlns:a16="http://schemas.microsoft.com/office/drawing/2014/main" id="{28A8A058-82E3-6688-B842-C7BAA351EA4B}"/>
              </a:ext>
            </a:extLst>
          </p:cNvPr>
          <p:cNvSpPr txBox="1"/>
          <p:nvPr/>
        </p:nvSpPr>
        <p:spPr>
          <a:xfrm>
            <a:off x="3537154" y="0"/>
            <a:ext cx="4355691" cy="369332"/>
          </a:xfrm>
          <a:prstGeom prst="rect">
            <a:avLst/>
          </a:prstGeom>
          <a:noFill/>
        </p:spPr>
        <p:txBody>
          <a:bodyPr wrap="square" rtlCol="0">
            <a:spAutoFit/>
          </a:bodyPr>
          <a:lstStyle/>
          <a:p>
            <a:r>
              <a:rPr lang="en-IN" b="1" dirty="0"/>
              <a:t>Plant Disease Classification</a:t>
            </a:r>
          </a:p>
        </p:txBody>
      </p:sp>
    </p:spTree>
    <p:extLst>
      <p:ext uri="{BB962C8B-B14F-4D97-AF65-F5344CB8AC3E}">
        <p14:creationId xmlns:p14="http://schemas.microsoft.com/office/powerpoint/2010/main" val="317629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3A2D1-42C6-B084-B663-75A53E6C512E}"/>
              </a:ext>
            </a:extLst>
          </p:cNvPr>
          <p:cNvSpPr>
            <a:spLocks noGrp="1"/>
          </p:cNvSpPr>
          <p:nvPr>
            <p:ph type="title"/>
          </p:nvPr>
        </p:nvSpPr>
        <p:spPr>
          <a:xfrm>
            <a:off x="3515031" y="359204"/>
            <a:ext cx="4984955" cy="736088"/>
          </a:xfrm>
        </p:spPr>
        <p:txBody>
          <a:bodyPr>
            <a:normAutofit/>
          </a:bodyPr>
          <a:lstStyle/>
          <a:p>
            <a:r>
              <a:rPr lang="en-IN" sz="3200" b="1" dirty="0"/>
              <a:t>CNN Classification Result</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478E1E6-4DA8-7866-C270-96320CC72177}"/>
                  </a:ext>
                </a:extLst>
              </p:cNvPr>
              <p:cNvGraphicFramePr>
                <a:graphicFrameLocks noChangeAspect="1"/>
              </p:cNvGraphicFramePr>
              <p:nvPr>
                <p:extLst>
                  <p:ext uri="{D42A27DB-BD31-4B8C-83A1-F6EECF244321}">
                    <p14:modId xmlns:p14="http://schemas.microsoft.com/office/powerpoint/2010/main" val="4127223848"/>
                  </p:ext>
                </p:extLst>
              </p:nvPr>
            </p:nvGraphicFramePr>
            <p:xfrm>
              <a:off x="88492" y="1854508"/>
              <a:ext cx="6302476" cy="3763913"/>
            </p:xfrm>
            <a:graphic>
              <a:graphicData uri="http://schemas.microsoft.com/office/powerpoint/2016/slidezoom">
                <pslz:sldZm>
                  <pslz:sldZmObj sldId="273" cId="333550896">
                    <pslz:zmPr id="{1CF7C3E4-CE1D-45D5-84D2-C14144F17D07}" returnToParent="0" transitionDur="1000">
                      <p166:blipFill xmlns:p166="http://schemas.microsoft.com/office/powerpoint/2016/6/main">
                        <a:blip r:embed="rId2"/>
                        <a:stretch>
                          <a:fillRect/>
                        </a:stretch>
                      </p166:blipFill>
                      <p166:spPr xmlns:p166="http://schemas.microsoft.com/office/powerpoint/2016/6/main">
                        <a:xfrm>
                          <a:off x="0" y="0"/>
                          <a:ext cx="6302476" cy="3763913"/>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478E1E6-4DA8-7866-C270-96320CC72177}"/>
                  </a:ext>
                </a:extLst>
              </p:cNvPr>
              <p:cNvPicPr>
                <a:picLocks noGrp="1" noRot="1" noChangeAspect="1" noMove="1" noResize="1" noEditPoints="1" noAdjustHandles="1" noChangeArrowheads="1" noChangeShapeType="1"/>
              </p:cNvPicPr>
              <p:nvPr/>
            </p:nvPicPr>
            <p:blipFill>
              <a:blip r:embed="rId4"/>
              <a:stretch>
                <a:fillRect/>
              </a:stretch>
            </p:blipFill>
            <p:spPr>
              <a:xfrm>
                <a:off x="88492" y="1854508"/>
                <a:ext cx="6302476" cy="3763913"/>
              </a:xfrm>
              <a:prstGeom prst="rect">
                <a:avLst/>
              </a:prstGeom>
              <a:ln w="3175">
                <a:solidFill>
                  <a:prstClr val="ltGray"/>
                </a:solidFill>
              </a:ln>
            </p:spPr>
          </p:pic>
        </mc:Fallback>
      </mc:AlternateContent>
      <p:sp>
        <p:nvSpPr>
          <p:cNvPr id="6" name="TextBox 5">
            <a:extLst>
              <a:ext uri="{FF2B5EF4-FFF2-40B4-BE49-F238E27FC236}">
                <a16:creationId xmlns:a16="http://schemas.microsoft.com/office/drawing/2014/main" id="{21CF4F4A-21EF-888E-31F3-C3F83654482E}"/>
              </a:ext>
            </a:extLst>
          </p:cNvPr>
          <p:cNvSpPr txBox="1"/>
          <p:nvPr/>
        </p:nvSpPr>
        <p:spPr>
          <a:xfrm>
            <a:off x="1337186" y="1485176"/>
            <a:ext cx="4984955" cy="369332"/>
          </a:xfrm>
          <a:prstGeom prst="rect">
            <a:avLst/>
          </a:prstGeom>
          <a:noFill/>
        </p:spPr>
        <p:txBody>
          <a:bodyPr wrap="square" rtlCol="0">
            <a:spAutoFit/>
          </a:bodyPr>
          <a:lstStyle/>
          <a:p>
            <a:r>
              <a:rPr lang="en-IN" b="1" dirty="0"/>
              <a:t>Soil Moisture Classification</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229738B-767F-31F3-19E6-F4F2AEF9CEC0}"/>
                  </a:ext>
                </a:extLst>
              </p:cNvPr>
              <p:cNvGraphicFramePr>
                <a:graphicFrameLocks noChangeAspect="1"/>
              </p:cNvGraphicFramePr>
              <p:nvPr>
                <p:extLst>
                  <p:ext uri="{D42A27DB-BD31-4B8C-83A1-F6EECF244321}">
                    <p14:modId xmlns:p14="http://schemas.microsoft.com/office/powerpoint/2010/main" val="866119099"/>
                  </p:ext>
                </p:extLst>
              </p:nvPr>
            </p:nvGraphicFramePr>
            <p:xfrm>
              <a:off x="6390967" y="1854507"/>
              <a:ext cx="5712541" cy="3763914"/>
            </p:xfrm>
            <a:graphic>
              <a:graphicData uri="http://schemas.microsoft.com/office/powerpoint/2016/slidezoom">
                <pslz:sldZm>
                  <pslz:sldZmObj sldId="274" cId="2627346253">
                    <pslz:zmPr id="{BF72A148-B339-4402-AB65-B1586CB39C5C}" returnToParent="0" transitionDur="1000">
                      <p166:blipFill xmlns:p166="http://schemas.microsoft.com/office/powerpoint/2016/6/main">
                        <a:blip r:embed="rId5"/>
                        <a:stretch>
                          <a:fillRect/>
                        </a:stretch>
                      </p166:blipFill>
                      <p166:spPr xmlns:p166="http://schemas.microsoft.com/office/powerpoint/2016/6/main">
                        <a:xfrm>
                          <a:off x="0" y="0"/>
                          <a:ext cx="5712541" cy="3763914"/>
                        </a:xfrm>
                        <a:prstGeom prst="rect">
                          <a:avLst/>
                        </a:prstGeom>
                        <a:ln w="3175">
                          <a:solidFill>
                            <a:prstClr val="ltGray"/>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229738B-767F-31F3-19E6-F4F2AEF9CEC0}"/>
                  </a:ext>
                </a:extLst>
              </p:cNvPr>
              <p:cNvPicPr>
                <a:picLocks noGrp="1" noRot="1" noChangeAspect="1" noMove="1" noResize="1" noEditPoints="1" noAdjustHandles="1" noChangeArrowheads="1" noChangeShapeType="1"/>
              </p:cNvPicPr>
              <p:nvPr/>
            </p:nvPicPr>
            <p:blipFill>
              <a:blip r:embed="rId7"/>
              <a:stretch>
                <a:fillRect/>
              </a:stretch>
            </p:blipFill>
            <p:spPr>
              <a:xfrm>
                <a:off x="6390967" y="1854507"/>
                <a:ext cx="5712541" cy="3763914"/>
              </a:xfrm>
              <a:prstGeom prst="rect">
                <a:avLst/>
              </a:prstGeom>
              <a:ln w="3175">
                <a:solidFill>
                  <a:prstClr val="ltGray"/>
                </a:solidFill>
              </a:ln>
            </p:spPr>
          </p:pic>
        </mc:Fallback>
      </mc:AlternateContent>
      <p:sp>
        <p:nvSpPr>
          <p:cNvPr id="9" name="TextBox 8">
            <a:extLst>
              <a:ext uri="{FF2B5EF4-FFF2-40B4-BE49-F238E27FC236}">
                <a16:creationId xmlns:a16="http://schemas.microsoft.com/office/drawing/2014/main" id="{003F1BE3-3101-34EA-6E29-5838867E9050}"/>
              </a:ext>
            </a:extLst>
          </p:cNvPr>
          <p:cNvSpPr txBox="1"/>
          <p:nvPr/>
        </p:nvSpPr>
        <p:spPr>
          <a:xfrm>
            <a:off x="7049729" y="1485176"/>
            <a:ext cx="4562168" cy="369332"/>
          </a:xfrm>
          <a:prstGeom prst="rect">
            <a:avLst/>
          </a:prstGeom>
          <a:noFill/>
        </p:spPr>
        <p:txBody>
          <a:bodyPr wrap="square" rtlCol="0">
            <a:spAutoFit/>
          </a:bodyPr>
          <a:lstStyle/>
          <a:p>
            <a:r>
              <a:rPr lang="en-IN" b="1" dirty="0"/>
              <a:t>            Plant Disease Classification</a:t>
            </a:r>
          </a:p>
        </p:txBody>
      </p:sp>
    </p:spTree>
    <p:extLst>
      <p:ext uri="{BB962C8B-B14F-4D97-AF65-F5344CB8AC3E}">
        <p14:creationId xmlns:p14="http://schemas.microsoft.com/office/powerpoint/2010/main" val="260301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517AC-6488-BC70-02EF-D487A5479BA3}"/>
              </a:ext>
            </a:extLst>
          </p:cNvPr>
          <p:cNvSpPr>
            <a:spLocks noGrp="1"/>
          </p:cNvSpPr>
          <p:nvPr>
            <p:ph type="title"/>
          </p:nvPr>
        </p:nvSpPr>
        <p:spPr>
          <a:xfrm>
            <a:off x="481014" y="647700"/>
            <a:ext cx="2835554" cy="5557838"/>
          </a:xfrm>
        </p:spPr>
        <p:txBody>
          <a:bodyPr anchor="ctr">
            <a:normAutofit/>
          </a:bodyPr>
          <a:lstStyle/>
          <a:p>
            <a:r>
              <a:rPr lang="en-US" sz="3600" b="1"/>
              <a:t>Limitations and Future Roadmap</a:t>
            </a:r>
            <a:endParaRPr lang="en-US" sz="3600"/>
          </a:p>
        </p:txBody>
      </p:sp>
      <p:sp>
        <p:nvSpPr>
          <p:cNvPr id="3" name="Content Placeholder 2">
            <a:extLst>
              <a:ext uri="{FF2B5EF4-FFF2-40B4-BE49-F238E27FC236}">
                <a16:creationId xmlns:a16="http://schemas.microsoft.com/office/drawing/2014/main" id="{6F6BA59B-C405-EEA9-0383-69543C5E0ABE}"/>
              </a:ext>
            </a:extLst>
          </p:cNvPr>
          <p:cNvSpPr>
            <a:spLocks noGrp="1"/>
          </p:cNvSpPr>
          <p:nvPr>
            <p:ph idx="1"/>
          </p:nvPr>
        </p:nvSpPr>
        <p:spPr>
          <a:xfrm>
            <a:off x="3638302" y="647700"/>
            <a:ext cx="3618162" cy="5557838"/>
          </a:xfrm>
        </p:spPr>
        <p:txBody>
          <a:bodyPr vert="horz" lIns="91440" tIns="45720" rIns="91440" bIns="45720" rtlCol="0" anchor="ctr">
            <a:normAutofit/>
          </a:bodyPr>
          <a:lstStyle/>
          <a:p>
            <a:pPr marL="0" indent="0">
              <a:buNone/>
            </a:pPr>
            <a:r>
              <a:rPr lang="en-US" sz="1300">
                <a:ea typeface="+mn-lt"/>
                <a:cs typeface="+mn-lt"/>
              </a:rPr>
              <a:t>Limitation:</a:t>
            </a:r>
          </a:p>
          <a:p>
            <a:r>
              <a:rPr lang="en-US" sz="1300">
                <a:ea typeface="+mn-lt"/>
                <a:cs typeface="+mn-lt"/>
              </a:rPr>
              <a:t>Model does </a:t>
            </a:r>
            <a:r>
              <a:rPr lang="en-US" sz="1300" b="1">
                <a:ea typeface="+mn-lt"/>
                <a:cs typeface="+mn-lt"/>
              </a:rPr>
              <a:t>not include real-time weather</a:t>
            </a:r>
            <a:r>
              <a:rPr lang="en-US" sz="1300">
                <a:ea typeface="+mn-lt"/>
                <a:cs typeface="+mn-lt"/>
              </a:rPr>
              <a:t> (rainfall, humidity, temperature).</a:t>
            </a:r>
            <a:endParaRPr lang="en-US" sz="1300"/>
          </a:p>
          <a:p>
            <a:r>
              <a:rPr lang="en-US" sz="1300">
                <a:ea typeface="+mn-lt"/>
                <a:cs typeface="+mn-lt"/>
              </a:rPr>
              <a:t>Soil moisture sensors across years use different calibration → reduces precision.</a:t>
            </a:r>
            <a:endParaRPr lang="en-US" sz="1300"/>
          </a:p>
          <a:p>
            <a:r>
              <a:rPr lang="en-US" sz="1300">
                <a:ea typeface="+mn-lt"/>
                <a:cs typeface="+mn-lt"/>
              </a:rPr>
              <a:t>District-level predictions assume uniform soil conditions (not farm-specific).</a:t>
            </a:r>
            <a:endParaRPr lang="en-US" sz="1300"/>
          </a:p>
          <a:p>
            <a:r>
              <a:rPr lang="en-US" sz="1300">
                <a:ea typeface="+mn-lt"/>
                <a:cs typeface="+mn-lt"/>
              </a:rPr>
              <a:t>LLM suggestions depend on API availability and may generate variable plans.</a:t>
            </a:r>
            <a:endParaRPr lang="en-US" sz="1300"/>
          </a:p>
          <a:p>
            <a:r>
              <a:rPr lang="en-US" sz="1300">
                <a:ea typeface="+mn-lt"/>
                <a:cs typeface="+mn-lt"/>
              </a:rPr>
              <a:t>Predictions are based only on temporal + geographic patterns, not soil chemistry.</a:t>
            </a:r>
            <a:endParaRPr lang="en-US" sz="1300"/>
          </a:p>
          <a:p>
            <a:pPr marL="0" indent="0">
              <a:buNone/>
            </a:pPr>
            <a:r>
              <a:rPr lang="en-US" sz="1300"/>
              <a:t>Scope:</a:t>
            </a:r>
          </a:p>
          <a:p>
            <a:r>
              <a:rPr lang="en-US" sz="1300">
                <a:ea typeface="+mn-lt"/>
                <a:cs typeface="+mn-lt"/>
              </a:rPr>
              <a:t>Model does </a:t>
            </a:r>
            <a:r>
              <a:rPr lang="en-US" sz="1300" b="1">
                <a:ea typeface="+mn-lt"/>
                <a:cs typeface="+mn-lt"/>
              </a:rPr>
              <a:t>not include real-time weather</a:t>
            </a:r>
            <a:r>
              <a:rPr lang="en-US" sz="1300">
                <a:ea typeface="+mn-lt"/>
                <a:cs typeface="+mn-lt"/>
              </a:rPr>
              <a:t> (rainfall, humidity, temperature).</a:t>
            </a:r>
            <a:endParaRPr lang="en-US" sz="1300"/>
          </a:p>
          <a:p>
            <a:r>
              <a:rPr lang="en-US" sz="1300">
                <a:ea typeface="+mn-lt"/>
                <a:cs typeface="+mn-lt"/>
              </a:rPr>
              <a:t>Soil moisture sensors across years use different calibration → reduces precision.</a:t>
            </a:r>
            <a:endParaRPr lang="en-US" sz="1300"/>
          </a:p>
          <a:p>
            <a:r>
              <a:rPr lang="en-US" sz="1300">
                <a:ea typeface="+mn-lt"/>
                <a:cs typeface="+mn-lt"/>
              </a:rPr>
              <a:t>District-level predictions assume uniform soil conditions (not farm-specific).</a:t>
            </a:r>
            <a:endParaRPr lang="en-US" sz="1300"/>
          </a:p>
          <a:p>
            <a:r>
              <a:rPr lang="en-US" sz="1300">
                <a:ea typeface="+mn-lt"/>
                <a:cs typeface="+mn-lt"/>
              </a:rPr>
              <a:t>LLM suggestions depend on API availability and may generate variable plans.</a:t>
            </a:r>
            <a:endParaRPr lang="en-US" sz="1300"/>
          </a:p>
          <a:p>
            <a:r>
              <a:rPr lang="en-US" sz="1300">
                <a:ea typeface="+mn-lt"/>
                <a:cs typeface="+mn-lt"/>
              </a:rPr>
              <a:t>Predictions are based only on temporal + geographic patterns, not soil chemistry.</a:t>
            </a:r>
            <a:endParaRPr lang="en-US" sz="1300"/>
          </a:p>
          <a:p>
            <a:endParaRPr lang="en-US" sz="1300"/>
          </a:p>
          <a:p>
            <a:endParaRPr lang="en-US" sz="1300"/>
          </a:p>
        </p:txBody>
      </p:sp>
      <p:pic>
        <p:nvPicPr>
          <p:cNvPr id="22" name="Picture 21" descr="Green and dry land">
            <a:extLst>
              <a:ext uri="{FF2B5EF4-FFF2-40B4-BE49-F238E27FC236}">
                <a16:creationId xmlns:a16="http://schemas.microsoft.com/office/drawing/2014/main" id="{8C08D720-79E9-D457-731E-91FF38124192}"/>
              </a:ext>
            </a:extLst>
          </p:cNvPr>
          <p:cNvPicPr>
            <a:picLocks noChangeAspect="1"/>
          </p:cNvPicPr>
          <p:nvPr/>
        </p:nvPicPr>
        <p:blipFill>
          <a:blip r:embed="rId2"/>
          <a:srcRect l="28793" r="37508" b="3"/>
          <a:stretch>
            <a:fillRect/>
          </a:stretch>
        </p:blipFill>
        <p:spPr>
          <a:xfrm>
            <a:off x="7431299" y="1"/>
            <a:ext cx="4760702" cy="6856413"/>
          </a:xfrm>
          <a:custGeom>
            <a:avLst/>
            <a:gdLst/>
            <a:ahLst/>
            <a:cxnLst/>
            <a:rect l="l" t="t" r="r" b="b"/>
            <a:pathLst>
              <a:path w="4760702" h="6856413">
                <a:moveTo>
                  <a:pt x="0" y="0"/>
                </a:moveTo>
                <a:lnTo>
                  <a:pt x="4760702" y="0"/>
                </a:lnTo>
                <a:lnTo>
                  <a:pt x="4760702" y="6856413"/>
                </a:lnTo>
                <a:lnTo>
                  <a:pt x="168269" y="6856413"/>
                </a:lnTo>
                <a:lnTo>
                  <a:pt x="228520" y="6494592"/>
                </a:lnTo>
                <a:cubicBezTo>
                  <a:pt x="521784" y="4449343"/>
                  <a:pt x="126947" y="2404092"/>
                  <a:pt x="14408" y="358842"/>
                </a:cubicBezTo>
                <a:close/>
              </a:path>
            </a:pathLst>
          </a:custGeom>
        </p:spPr>
      </p:pic>
    </p:spTree>
    <p:extLst>
      <p:ext uri="{BB962C8B-B14F-4D97-AF65-F5344CB8AC3E}">
        <p14:creationId xmlns:p14="http://schemas.microsoft.com/office/powerpoint/2010/main" val="413835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7B1EB6-90D7-14A2-5F44-F33DC8B1CFD2}"/>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2ECD692-38F8-06AE-D71E-223E6D26DE43}"/>
              </a:ext>
            </a:extLst>
          </p:cNvPr>
          <p:cNvSpPr txBox="1"/>
          <p:nvPr/>
        </p:nvSpPr>
        <p:spPr>
          <a:xfrm>
            <a:off x="838200" y="365126"/>
            <a:ext cx="10515600" cy="13064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Limitations (CNN) </a:t>
            </a:r>
          </a:p>
        </p:txBody>
      </p:sp>
      <p:sp>
        <p:nvSpPr>
          <p:cNvPr id="16" name="TextBox 15">
            <a:extLst>
              <a:ext uri="{FF2B5EF4-FFF2-40B4-BE49-F238E27FC236}">
                <a16:creationId xmlns:a16="http://schemas.microsoft.com/office/drawing/2014/main" id="{7242014E-44B0-0EAE-0D66-9E7451A1086F}"/>
              </a:ext>
            </a:extLst>
          </p:cNvPr>
          <p:cNvSpPr txBox="1"/>
          <p:nvPr/>
        </p:nvSpPr>
        <p:spPr>
          <a:xfrm>
            <a:off x="7826477" y="228123"/>
            <a:ext cx="4282605" cy="6401753"/>
          </a:xfrm>
          <a:prstGeom prst="rect">
            <a:avLst/>
          </a:prstGeom>
          <a:noFill/>
        </p:spPr>
        <p:txBody>
          <a:bodyPr wrap="square" rtlCol="0">
            <a:spAutoFit/>
          </a:bodyPr>
          <a:lstStyle/>
          <a:p>
            <a:pPr>
              <a:spcAft>
                <a:spcPts val="600"/>
              </a:spcAft>
            </a:pPr>
            <a:r>
              <a:rPr lang="en-IN" b="1" dirty="0"/>
              <a:t>Future Improvements:</a:t>
            </a:r>
            <a:endParaRPr lang="en-IN" dirty="0"/>
          </a:p>
          <a:p>
            <a:pPr>
              <a:spcAft>
                <a:spcPts val="600"/>
              </a:spcAft>
            </a:pPr>
            <a:r>
              <a:rPr lang="en-IN" sz="1100" b="1" dirty="0"/>
              <a:t>Model Improvements</a:t>
            </a:r>
            <a:endParaRPr lang="en-IN" sz="1100" dirty="0"/>
          </a:p>
          <a:p>
            <a:pPr marL="171450" indent="-171450">
              <a:spcAft>
                <a:spcPts val="600"/>
              </a:spcAft>
              <a:buFont typeface="Arial" panose="020B0604020202020204" pitchFamily="34" charset="0"/>
              <a:buChar char="•"/>
            </a:pPr>
            <a:r>
              <a:rPr lang="en-IN" sz="1100" dirty="0"/>
              <a:t>Advanced Deep Learning Architectures</a:t>
            </a:r>
          </a:p>
          <a:p>
            <a:pPr marL="171450" lvl="0" indent="-171450">
              <a:spcAft>
                <a:spcPts val="600"/>
              </a:spcAft>
              <a:buFont typeface="Arial" panose="020B0604020202020204" pitchFamily="34" charset="0"/>
              <a:buChar char="•"/>
            </a:pPr>
            <a:r>
              <a:rPr lang="en-IN" sz="1100" dirty="0"/>
              <a:t>EfficientNetV2 / </a:t>
            </a:r>
            <a:r>
              <a:rPr lang="en-IN" sz="1100" dirty="0" err="1"/>
              <a:t>ConvNeXt</a:t>
            </a:r>
            <a:r>
              <a:rPr lang="en-IN" sz="1100" dirty="0"/>
              <a:t> for more modern, efficient features.</a:t>
            </a:r>
          </a:p>
          <a:p>
            <a:pPr marL="171450" lvl="0" indent="-171450">
              <a:spcAft>
                <a:spcPts val="600"/>
              </a:spcAft>
              <a:buFont typeface="Arial" panose="020B0604020202020204" pitchFamily="34" charset="0"/>
              <a:buChar char="•"/>
            </a:pPr>
            <a:r>
              <a:rPr lang="en-IN" sz="1100" dirty="0"/>
              <a:t>Vision Transformers (</a:t>
            </a:r>
            <a:r>
              <a:rPr lang="en-IN" sz="1100" dirty="0" err="1"/>
              <a:t>ViT</a:t>
            </a:r>
            <a:r>
              <a:rPr lang="en-IN" sz="1100" dirty="0"/>
              <a:t> / Swin Transformer) to capture global patterns better than CNNs.</a:t>
            </a:r>
          </a:p>
          <a:p>
            <a:pPr marL="171450" lvl="0" indent="-171450">
              <a:spcAft>
                <a:spcPts val="600"/>
              </a:spcAft>
              <a:buFont typeface="Arial" panose="020B0604020202020204" pitchFamily="34" charset="0"/>
              <a:buChar char="•"/>
            </a:pPr>
            <a:r>
              <a:rPr lang="en-IN" sz="1100" dirty="0"/>
              <a:t>Self-supervised learning techniques (</a:t>
            </a:r>
            <a:r>
              <a:rPr lang="en-IN" sz="1100" dirty="0" err="1"/>
              <a:t>SimCLR</a:t>
            </a:r>
            <a:r>
              <a:rPr lang="en-IN" sz="1100" dirty="0"/>
              <a:t>, MAE) to learn features without labelled data.</a:t>
            </a:r>
          </a:p>
          <a:p>
            <a:pPr marL="171450" indent="-171450">
              <a:spcAft>
                <a:spcPts val="600"/>
              </a:spcAft>
              <a:buFont typeface="Arial" panose="020B0604020202020204" pitchFamily="34" charset="0"/>
              <a:buChar char="•"/>
            </a:pPr>
            <a:r>
              <a:rPr lang="en-IN" sz="1100" dirty="0"/>
              <a:t>Model Optimization</a:t>
            </a:r>
          </a:p>
          <a:p>
            <a:pPr marL="171450" lvl="0" indent="-171450">
              <a:spcAft>
                <a:spcPts val="600"/>
              </a:spcAft>
              <a:buFont typeface="Arial" panose="020B0604020202020204" pitchFamily="34" charset="0"/>
              <a:buChar char="•"/>
            </a:pPr>
            <a:r>
              <a:rPr lang="en-IN" sz="1100" dirty="0"/>
              <a:t>Hyperparameter tuning (</a:t>
            </a:r>
            <a:r>
              <a:rPr lang="en-IN" sz="1100" dirty="0" err="1"/>
              <a:t>Optuna</a:t>
            </a:r>
            <a:r>
              <a:rPr lang="en-IN" sz="1100" dirty="0"/>
              <a:t>)</a:t>
            </a:r>
          </a:p>
          <a:p>
            <a:pPr marL="171450" lvl="0" indent="-171450">
              <a:spcAft>
                <a:spcPts val="600"/>
              </a:spcAft>
              <a:buFont typeface="Arial" panose="020B0604020202020204" pitchFamily="34" charset="0"/>
              <a:buChar char="•"/>
            </a:pPr>
            <a:r>
              <a:rPr lang="en-IN" sz="1100" dirty="0"/>
              <a:t>Contrastive learning for soil texture representation</a:t>
            </a:r>
          </a:p>
          <a:p>
            <a:pPr marL="171450" lvl="0" indent="-171450">
              <a:spcAft>
                <a:spcPts val="600"/>
              </a:spcAft>
              <a:buFont typeface="Arial" panose="020B0604020202020204" pitchFamily="34" charset="0"/>
              <a:buChar char="•"/>
            </a:pPr>
            <a:r>
              <a:rPr lang="en-IN" sz="1100" dirty="0"/>
              <a:t>Lightweight models for mobile deployment</a:t>
            </a:r>
          </a:p>
          <a:p>
            <a:pPr>
              <a:spcAft>
                <a:spcPts val="600"/>
              </a:spcAft>
            </a:pPr>
            <a:r>
              <a:rPr lang="en-IN" sz="1100" b="1" dirty="0"/>
              <a:t>Real-time Inference Tools</a:t>
            </a:r>
            <a:endParaRPr lang="en-IN" sz="1100" dirty="0"/>
          </a:p>
          <a:p>
            <a:pPr lvl="0">
              <a:spcAft>
                <a:spcPts val="600"/>
              </a:spcAft>
            </a:pPr>
            <a:r>
              <a:rPr lang="en-IN" sz="1100" dirty="0"/>
              <a:t>Build a lightweight model for smartphones or handheld sensors.</a:t>
            </a:r>
          </a:p>
          <a:p>
            <a:pPr lvl="0">
              <a:spcAft>
                <a:spcPts val="600"/>
              </a:spcAft>
            </a:pPr>
            <a:r>
              <a:rPr lang="en-IN" sz="1100" dirty="0"/>
              <a:t>Deploy as:</a:t>
            </a:r>
          </a:p>
          <a:p>
            <a:pPr marL="628650" lvl="1" indent="-171450">
              <a:spcAft>
                <a:spcPts val="600"/>
              </a:spcAft>
              <a:buFont typeface="Arial" panose="020B0604020202020204" pitchFamily="34" charset="0"/>
              <a:buChar char="•"/>
            </a:pPr>
            <a:r>
              <a:rPr lang="en-IN" sz="1100" dirty="0"/>
              <a:t>Mobile App (Android/iOS)</a:t>
            </a:r>
          </a:p>
          <a:p>
            <a:pPr marL="628650" lvl="1" indent="-171450">
              <a:spcAft>
                <a:spcPts val="600"/>
              </a:spcAft>
              <a:buFont typeface="Arial" panose="020B0604020202020204" pitchFamily="34" charset="0"/>
              <a:buChar char="•"/>
            </a:pPr>
            <a:r>
              <a:rPr lang="en-IN" sz="1100" dirty="0"/>
              <a:t>Web inference dashboard</a:t>
            </a:r>
          </a:p>
          <a:p>
            <a:pPr marL="628650" lvl="1" indent="-171450">
              <a:spcAft>
                <a:spcPts val="600"/>
              </a:spcAft>
              <a:buFont typeface="Arial" panose="020B0604020202020204" pitchFamily="34" charset="0"/>
              <a:buChar char="•"/>
            </a:pPr>
            <a:r>
              <a:rPr lang="en-IN" sz="1100" dirty="0"/>
              <a:t>IoT integration for farms</a:t>
            </a:r>
          </a:p>
          <a:p>
            <a:pPr>
              <a:spcAft>
                <a:spcPts val="600"/>
              </a:spcAft>
            </a:pPr>
            <a:r>
              <a:rPr lang="en-IN" sz="1100" b="1" dirty="0"/>
              <a:t>Multi-Task Learning</a:t>
            </a:r>
            <a:endParaRPr lang="en-IN" sz="1100" dirty="0"/>
          </a:p>
          <a:p>
            <a:pPr marL="171450" indent="-171450">
              <a:spcAft>
                <a:spcPts val="600"/>
              </a:spcAft>
              <a:buFont typeface="Arial" panose="020B0604020202020204" pitchFamily="34" charset="0"/>
              <a:buChar char="•"/>
            </a:pPr>
            <a:r>
              <a:rPr lang="en-IN" sz="1100" dirty="0"/>
              <a:t>Future models can perform multiple tasks simultaneously:</a:t>
            </a:r>
          </a:p>
          <a:p>
            <a:pPr marL="171450" lvl="0" indent="-171450">
              <a:spcAft>
                <a:spcPts val="600"/>
              </a:spcAft>
              <a:buFont typeface="Arial" panose="020B0604020202020204" pitchFamily="34" charset="0"/>
              <a:buChar char="•"/>
            </a:pPr>
            <a:r>
              <a:rPr lang="en-IN" sz="1100" dirty="0"/>
              <a:t>Disease classification</a:t>
            </a:r>
          </a:p>
          <a:p>
            <a:pPr marL="171450" lvl="0" indent="-171450">
              <a:spcAft>
                <a:spcPts val="600"/>
              </a:spcAft>
              <a:buFont typeface="Arial" panose="020B0604020202020204" pitchFamily="34" charset="0"/>
              <a:buChar char="•"/>
            </a:pPr>
            <a:r>
              <a:rPr lang="en-IN" sz="1100" dirty="0"/>
              <a:t>Disease severity estimation</a:t>
            </a:r>
          </a:p>
          <a:p>
            <a:pPr marL="171450" lvl="0" indent="-171450">
              <a:spcAft>
                <a:spcPts val="600"/>
              </a:spcAft>
              <a:buFont typeface="Arial" panose="020B0604020202020204" pitchFamily="34" charset="0"/>
              <a:buChar char="•"/>
            </a:pPr>
            <a:r>
              <a:rPr lang="en-IN" sz="1100" dirty="0"/>
              <a:t>Leaf segmentation</a:t>
            </a:r>
          </a:p>
          <a:p>
            <a:pPr marL="171450" lvl="0" indent="-171450">
              <a:spcAft>
                <a:spcPts val="600"/>
              </a:spcAft>
              <a:buFont typeface="Arial" panose="020B0604020202020204" pitchFamily="34" charset="0"/>
              <a:buChar char="•"/>
            </a:pPr>
            <a:r>
              <a:rPr lang="en-IN" sz="1100" dirty="0"/>
              <a:t>Moisture level estimation</a:t>
            </a:r>
            <a:br>
              <a:rPr lang="en-IN" sz="1100" dirty="0"/>
            </a:br>
            <a:r>
              <a:rPr lang="en-IN" sz="1100" dirty="0"/>
              <a:t>This improves efficiency and overall performance.</a:t>
            </a:r>
          </a:p>
          <a:p>
            <a:pPr>
              <a:spcAft>
                <a:spcPts val="600"/>
              </a:spcAft>
            </a:pPr>
            <a:endParaRPr lang="en-IN" dirty="0"/>
          </a:p>
        </p:txBody>
      </p:sp>
      <p:graphicFrame>
        <p:nvGraphicFramePr>
          <p:cNvPr id="3" name="TextBox 14">
            <a:extLst>
              <a:ext uri="{FF2B5EF4-FFF2-40B4-BE49-F238E27FC236}">
                <a16:creationId xmlns:a16="http://schemas.microsoft.com/office/drawing/2014/main" id="{FC7C897E-51D7-3052-4DBB-13983A4B0BC0}"/>
              </a:ext>
            </a:extLst>
          </p:cNvPr>
          <p:cNvGraphicFramePr/>
          <p:nvPr>
            <p:extLst>
              <p:ext uri="{D42A27DB-BD31-4B8C-83A1-F6EECF244321}">
                <p14:modId xmlns:p14="http://schemas.microsoft.com/office/powerpoint/2010/main" val="1440999432"/>
              </p:ext>
            </p:extLst>
          </p:nvPr>
        </p:nvGraphicFramePr>
        <p:xfrm>
          <a:off x="838200" y="1825625"/>
          <a:ext cx="5857568" cy="430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6111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A664B0-D117-3009-A646-1338D3DEA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392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1B8C4D-2183-87B1-61EB-D88C52A13B23}"/>
              </a:ext>
            </a:extLst>
          </p:cNvPr>
          <p:cNvSpPr txBox="1"/>
          <p:nvPr/>
        </p:nvSpPr>
        <p:spPr>
          <a:xfrm>
            <a:off x="3736258" y="314632"/>
            <a:ext cx="4739148" cy="523220"/>
          </a:xfrm>
          <a:prstGeom prst="rect">
            <a:avLst/>
          </a:prstGeom>
          <a:noFill/>
        </p:spPr>
        <p:txBody>
          <a:bodyPr wrap="square" rtlCol="0">
            <a:spAutoFit/>
          </a:bodyPr>
          <a:lstStyle/>
          <a:p>
            <a:r>
              <a:rPr lang="en-IN" sz="2800" b="1" dirty="0"/>
              <a:t>Application Portal Demo</a:t>
            </a:r>
          </a:p>
        </p:txBody>
      </p:sp>
      <p:pic>
        <p:nvPicPr>
          <p:cNvPr id="1026" name="Picture 2">
            <a:extLst>
              <a:ext uri="{FF2B5EF4-FFF2-40B4-BE49-F238E27FC236}">
                <a16:creationId xmlns:a16="http://schemas.microsoft.com/office/drawing/2014/main" id="{1DFAEB27-524E-73EF-287E-36785D06E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320" y="1361072"/>
            <a:ext cx="9098859" cy="4265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50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3FA7F2E-C830-A698-F59D-EFFCE9A3E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463"/>
            <a:ext cx="12192000"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0517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2C5B-BE2D-CE0A-6E7E-447381F580ED}"/>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p>
        </p:txBody>
      </p:sp>
      <p:pic>
        <p:nvPicPr>
          <p:cNvPr id="5" name="Content Placeholder 4">
            <a:extLst>
              <a:ext uri="{FF2B5EF4-FFF2-40B4-BE49-F238E27FC236}">
                <a16:creationId xmlns:a16="http://schemas.microsoft.com/office/drawing/2014/main" id="{B862096F-63B9-6748-5409-38E8847B7A15}"/>
              </a:ext>
            </a:extLst>
          </p:cNvPr>
          <p:cNvPicPr>
            <a:picLocks noChangeAspect="1"/>
          </p:cNvPicPr>
          <p:nvPr/>
        </p:nvPicPr>
        <p:blipFill>
          <a:blip r:embed="rId2"/>
          <a:stretch>
            <a:fillRect/>
          </a:stretch>
        </p:blipFill>
        <p:spPr>
          <a:xfrm>
            <a:off x="122099" y="637284"/>
            <a:ext cx="3500001" cy="2385223"/>
          </a:xfrm>
          <a:prstGeom prst="rect">
            <a:avLst/>
          </a:prstGeom>
        </p:spPr>
      </p:pic>
      <p:pic>
        <p:nvPicPr>
          <p:cNvPr id="7" name="Picture 6">
            <a:extLst>
              <a:ext uri="{FF2B5EF4-FFF2-40B4-BE49-F238E27FC236}">
                <a16:creationId xmlns:a16="http://schemas.microsoft.com/office/drawing/2014/main" id="{EA21599E-F648-B706-BFE5-FD453517FE1F}"/>
              </a:ext>
            </a:extLst>
          </p:cNvPr>
          <p:cNvPicPr>
            <a:picLocks noChangeAspect="1"/>
          </p:cNvPicPr>
          <p:nvPr/>
        </p:nvPicPr>
        <p:blipFill>
          <a:blip r:embed="rId3"/>
          <a:stretch>
            <a:fillRect/>
          </a:stretch>
        </p:blipFill>
        <p:spPr>
          <a:xfrm>
            <a:off x="3722076" y="501445"/>
            <a:ext cx="3823615" cy="2656899"/>
          </a:xfrm>
          <a:prstGeom prst="rect">
            <a:avLst/>
          </a:prstGeom>
        </p:spPr>
      </p:pic>
      <p:pic>
        <p:nvPicPr>
          <p:cNvPr id="9" name="Picture 8">
            <a:extLst>
              <a:ext uri="{FF2B5EF4-FFF2-40B4-BE49-F238E27FC236}">
                <a16:creationId xmlns:a16="http://schemas.microsoft.com/office/drawing/2014/main" id="{AEBFFFA1-1CA5-7D4E-B06B-89A46F70F21B}"/>
              </a:ext>
            </a:extLst>
          </p:cNvPr>
          <p:cNvPicPr>
            <a:picLocks noChangeAspect="1"/>
          </p:cNvPicPr>
          <p:nvPr/>
        </p:nvPicPr>
        <p:blipFill>
          <a:blip r:embed="rId4"/>
          <a:stretch>
            <a:fillRect/>
          </a:stretch>
        </p:blipFill>
        <p:spPr>
          <a:xfrm>
            <a:off x="7472516" y="637284"/>
            <a:ext cx="4041058" cy="2376800"/>
          </a:xfrm>
          <a:prstGeom prst="rect">
            <a:avLst/>
          </a:prstGeom>
        </p:spPr>
      </p:pic>
      <p:sp>
        <p:nvSpPr>
          <p:cNvPr id="10" name="TextBox 9">
            <a:extLst>
              <a:ext uri="{FF2B5EF4-FFF2-40B4-BE49-F238E27FC236}">
                <a16:creationId xmlns:a16="http://schemas.microsoft.com/office/drawing/2014/main" id="{A308ADFE-173E-FF20-BFAA-D322D04ACD8D}"/>
              </a:ext>
            </a:extLst>
          </p:cNvPr>
          <p:cNvSpPr txBox="1"/>
          <p:nvPr/>
        </p:nvSpPr>
        <p:spPr>
          <a:xfrm>
            <a:off x="464010" y="3158344"/>
            <a:ext cx="11049564" cy="830997"/>
          </a:xfrm>
          <a:prstGeom prst="rect">
            <a:avLst/>
          </a:prstGeom>
          <a:noFill/>
        </p:spPr>
        <p:txBody>
          <a:bodyPr wrap="square" rtlCol="0">
            <a:spAutoFit/>
          </a:bodyPr>
          <a:lstStyle/>
          <a:p>
            <a:r>
              <a:rPr lang="en-IN" sz="1600" b="1"/>
              <a:t>Confidence Score</a:t>
            </a:r>
            <a:r>
              <a:rPr lang="en-IN" sz="1600"/>
              <a:t>: </a:t>
            </a:r>
            <a:r>
              <a:rPr lang="en-US" sz="1600"/>
              <a:t>A confidence score is the value output by the CNN’s final layer (usually a </a:t>
            </a:r>
            <a:r>
              <a:rPr lang="en-US" sz="1600" err="1"/>
              <a:t>softmax</a:t>
            </a:r>
            <a:r>
              <a:rPr lang="en-US" sz="1600"/>
              <a:t> layer for classification).It represents the model’s belief (from 0 to 1) that an input belongs to each possible class. The model predicts the class with the highest confidence.</a:t>
            </a:r>
            <a:endParaRPr lang="en-IN" sz="1600"/>
          </a:p>
        </p:txBody>
      </p:sp>
    </p:spTree>
    <p:extLst>
      <p:ext uri="{BB962C8B-B14F-4D97-AF65-F5344CB8AC3E}">
        <p14:creationId xmlns:p14="http://schemas.microsoft.com/office/powerpoint/2010/main" val="33355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FCC69-ADD8-5F4B-1F35-186714A05B71}"/>
              </a:ext>
            </a:extLst>
          </p:cNvPr>
          <p:cNvPicPr>
            <a:picLocks noChangeAspect="1"/>
          </p:cNvPicPr>
          <p:nvPr/>
        </p:nvPicPr>
        <p:blipFill>
          <a:blip r:embed="rId2"/>
          <a:stretch>
            <a:fillRect/>
          </a:stretch>
        </p:blipFill>
        <p:spPr>
          <a:xfrm>
            <a:off x="2548582" y="373115"/>
            <a:ext cx="7094835" cy="6111770"/>
          </a:xfrm>
          <a:prstGeom prst="rect">
            <a:avLst/>
          </a:prstGeom>
        </p:spPr>
      </p:pic>
    </p:spTree>
    <p:extLst>
      <p:ext uri="{BB962C8B-B14F-4D97-AF65-F5344CB8AC3E}">
        <p14:creationId xmlns:p14="http://schemas.microsoft.com/office/powerpoint/2010/main" val="365917316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DE6332-5FC7-F8F6-73A3-D655D35D0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DF595-A9BA-3205-7354-7EE4C1F09BB5}"/>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p>
        </p:txBody>
      </p:sp>
      <p:pic>
        <p:nvPicPr>
          <p:cNvPr id="8" name="Picture 7">
            <a:extLst>
              <a:ext uri="{FF2B5EF4-FFF2-40B4-BE49-F238E27FC236}">
                <a16:creationId xmlns:a16="http://schemas.microsoft.com/office/drawing/2014/main" id="{44090D25-E7F0-6C7C-9B6C-AF2A870E5B8D}"/>
              </a:ext>
            </a:extLst>
          </p:cNvPr>
          <p:cNvPicPr>
            <a:picLocks noChangeAspect="1"/>
          </p:cNvPicPr>
          <p:nvPr/>
        </p:nvPicPr>
        <p:blipFill>
          <a:blip r:embed="rId2"/>
          <a:stretch>
            <a:fillRect/>
          </a:stretch>
        </p:blipFill>
        <p:spPr>
          <a:xfrm>
            <a:off x="561420" y="631938"/>
            <a:ext cx="11447699" cy="4128312"/>
          </a:xfrm>
          <a:prstGeom prst="rect">
            <a:avLst/>
          </a:prstGeom>
        </p:spPr>
      </p:pic>
    </p:spTree>
    <p:extLst>
      <p:ext uri="{BB962C8B-B14F-4D97-AF65-F5344CB8AC3E}">
        <p14:creationId xmlns:p14="http://schemas.microsoft.com/office/powerpoint/2010/main" val="2627346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520FE-B939-BBB8-2EB6-41341025C333}"/>
              </a:ext>
            </a:extLst>
          </p:cNvPr>
          <p:cNvPicPr>
            <a:picLocks noChangeAspect="1"/>
          </p:cNvPicPr>
          <p:nvPr/>
        </p:nvPicPr>
        <p:blipFill>
          <a:blip r:embed="rId2"/>
          <a:stretch>
            <a:fillRect/>
          </a:stretch>
        </p:blipFill>
        <p:spPr>
          <a:xfrm>
            <a:off x="1645534" y="757958"/>
            <a:ext cx="8900931" cy="5342083"/>
          </a:xfrm>
          <a:prstGeom prst="rect">
            <a:avLst/>
          </a:prstGeom>
        </p:spPr>
      </p:pic>
    </p:spTree>
    <p:extLst>
      <p:ext uri="{BB962C8B-B14F-4D97-AF65-F5344CB8AC3E}">
        <p14:creationId xmlns:p14="http://schemas.microsoft.com/office/powerpoint/2010/main" val="174756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94DDA-E10A-2E86-5845-15C96082DB40}"/>
              </a:ext>
            </a:extLst>
          </p:cNvPr>
          <p:cNvPicPr>
            <a:picLocks noChangeAspect="1"/>
          </p:cNvPicPr>
          <p:nvPr/>
        </p:nvPicPr>
        <p:blipFill>
          <a:blip r:embed="rId3"/>
          <a:stretch>
            <a:fillRect/>
          </a:stretch>
        </p:blipFill>
        <p:spPr>
          <a:xfrm>
            <a:off x="1300480" y="168673"/>
            <a:ext cx="8453437" cy="6313660"/>
          </a:xfrm>
          <a:prstGeom prst="rect">
            <a:avLst/>
          </a:prstGeom>
        </p:spPr>
      </p:pic>
    </p:spTree>
    <p:extLst>
      <p:ext uri="{BB962C8B-B14F-4D97-AF65-F5344CB8AC3E}">
        <p14:creationId xmlns:p14="http://schemas.microsoft.com/office/powerpoint/2010/main" val="696449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C7A4F0-E8D7-B057-CA8D-B3E6F45F09AB}"/>
              </a:ext>
            </a:extLst>
          </p:cNvPr>
          <p:cNvSpPr>
            <a:spLocks noGrp="1"/>
          </p:cNvSpPr>
          <p:nvPr>
            <p:ph type="title"/>
          </p:nvPr>
        </p:nvSpPr>
        <p:spPr>
          <a:xfrm>
            <a:off x="589560" y="969450"/>
            <a:ext cx="4560584" cy="1128068"/>
          </a:xfrm>
        </p:spPr>
        <p:txBody>
          <a:bodyPr anchor="ctr">
            <a:normAutofit/>
          </a:bodyPr>
          <a:lstStyle/>
          <a:p>
            <a:r>
              <a:rPr lang="en-IN" sz="4000"/>
              <a:t>Motivation</a:t>
            </a:r>
          </a:p>
        </p:txBody>
      </p:sp>
      <p:grpSp>
        <p:nvGrpSpPr>
          <p:cNvPr id="21" name="Group 2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5E647E-7EFC-C8A7-C9DA-2421272C3596}"/>
              </a:ext>
            </a:extLst>
          </p:cNvPr>
          <p:cNvSpPr>
            <a:spLocks noGrp="1"/>
          </p:cNvSpPr>
          <p:nvPr>
            <p:ph idx="1"/>
          </p:nvPr>
        </p:nvSpPr>
        <p:spPr>
          <a:xfrm>
            <a:off x="333286" y="2124560"/>
            <a:ext cx="4816858" cy="4597421"/>
          </a:xfrm>
        </p:spPr>
        <p:txBody>
          <a:bodyPr anchor="ctr">
            <a:normAutofit/>
          </a:bodyPr>
          <a:lstStyle/>
          <a:p>
            <a:r>
              <a:rPr lang="en-IN" sz="1000"/>
              <a:t>Agriculture plays a vital role in every nation’s economy by contributing significantly to food production. Accurate identification of plant diseases, soil moisture and fertilization is one of the most critical tasks in maintaining a productive agricultural ecosystem. Early and efficient disease detection helps prevent crop loss, minimizes economic impact, and reduces unnecessary use of resources.</a:t>
            </a:r>
          </a:p>
          <a:p>
            <a:r>
              <a:rPr lang="en-IN" sz="1000"/>
              <a:t> Deep learning has emerged as a powerful tool for assisting farmers in early detection of plant diseases through automated analysis of plant leaf images. In this study, we evaluated two models—CNN, VGG-19 and ResNet-50—using the Crop Disease and Soil Moisture dataset containing 20,000 crop images and 200 soil images. Experimental results showed that the CNN model achieved an accuracy of 82%, VGG-19 achieved accuracy of 91.25%, while the ResNet-50 model achieved a significantly higher accuracy of 95.98%, establishing its superiority in disease classification and soil analysis tasks.</a:t>
            </a:r>
          </a:p>
          <a:p>
            <a:r>
              <a:rPr lang="en-IN" sz="1000"/>
              <a:t>Due to its strong performance, the ResNet-50 model was integrated into a Streamlit-based application designed for real-time plant disease diagnosis and soil moisture prediction. The system assists farmers by analysing crop and soil images to identify infections, classify disease types, and estimate moisture content. This application aims to enable timely preventive measures, reduce crop losses, conserve resources, and improve overall agricultural productivity.</a:t>
            </a:r>
          </a:p>
          <a:p>
            <a:endParaRPr lang="en-IN" sz="1000"/>
          </a:p>
        </p:txBody>
      </p:sp>
      <p:sp>
        <p:nvSpPr>
          <p:cNvPr id="27" name="Rectangle 2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lants in a field">
            <a:extLst>
              <a:ext uri="{FF2B5EF4-FFF2-40B4-BE49-F238E27FC236}">
                <a16:creationId xmlns:a16="http://schemas.microsoft.com/office/drawing/2014/main" id="{162D5618-58E9-0B27-32FB-D36F4B04C2E6}"/>
              </a:ext>
            </a:extLst>
          </p:cNvPr>
          <p:cNvPicPr>
            <a:picLocks noChangeAspect="1"/>
          </p:cNvPicPr>
          <p:nvPr/>
        </p:nvPicPr>
        <p:blipFill>
          <a:blip r:embed="rId2"/>
          <a:srcRect l="12479" r="18663" b="1"/>
          <a:stretch>
            <a:fillRect/>
          </a:stretch>
        </p:blipFill>
        <p:spPr>
          <a:xfrm>
            <a:off x="5977788" y="799352"/>
            <a:ext cx="5425410" cy="5259296"/>
          </a:xfrm>
          <a:prstGeom prst="rect">
            <a:avLst/>
          </a:prstGeom>
        </p:spPr>
      </p:pic>
    </p:spTree>
    <p:extLst>
      <p:ext uri="{BB962C8B-B14F-4D97-AF65-F5344CB8AC3E}">
        <p14:creationId xmlns:p14="http://schemas.microsoft.com/office/powerpoint/2010/main" val="2396040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925231-BEDA-1984-1E73-3D9807D83781}"/>
              </a:ext>
            </a:extLst>
          </p:cNvPr>
          <p:cNvPicPr>
            <a:picLocks noChangeAspect="1"/>
          </p:cNvPicPr>
          <p:nvPr/>
        </p:nvPicPr>
        <p:blipFill>
          <a:blip r:embed="rId2"/>
          <a:stretch>
            <a:fillRect/>
          </a:stretch>
        </p:blipFill>
        <p:spPr>
          <a:xfrm>
            <a:off x="1432560" y="117883"/>
            <a:ext cx="8373415" cy="6214289"/>
          </a:xfrm>
          <a:prstGeom prst="rect">
            <a:avLst/>
          </a:prstGeom>
        </p:spPr>
      </p:pic>
    </p:spTree>
    <p:extLst>
      <p:ext uri="{BB962C8B-B14F-4D97-AF65-F5344CB8AC3E}">
        <p14:creationId xmlns:p14="http://schemas.microsoft.com/office/powerpoint/2010/main" val="282756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3C88E2-884D-9DFA-7EF1-C0BB33070129}"/>
              </a:ext>
            </a:extLst>
          </p:cNvPr>
          <p:cNvPicPr>
            <a:picLocks noChangeAspect="1"/>
          </p:cNvPicPr>
          <p:nvPr/>
        </p:nvPicPr>
        <p:blipFill>
          <a:blip r:embed="rId2"/>
          <a:stretch>
            <a:fillRect/>
          </a:stretch>
        </p:blipFill>
        <p:spPr>
          <a:xfrm>
            <a:off x="1178560" y="295245"/>
            <a:ext cx="8731586" cy="6267510"/>
          </a:xfrm>
          <a:prstGeom prst="rect">
            <a:avLst/>
          </a:prstGeom>
        </p:spPr>
      </p:pic>
    </p:spTree>
    <p:extLst>
      <p:ext uri="{BB962C8B-B14F-4D97-AF65-F5344CB8AC3E}">
        <p14:creationId xmlns:p14="http://schemas.microsoft.com/office/powerpoint/2010/main" val="2038859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9C352-18AF-3CEE-868D-8F3112FF28FC}"/>
              </a:ext>
            </a:extLst>
          </p:cNvPr>
          <p:cNvPicPr>
            <a:picLocks noChangeAspect="1"/>
          </p:cNvPicPr>
          <p:nvPr/>
        </p:nvPicPr>
        <p:blipFill>
          <a:blip r:embed="rId2"/>
          <a:stretch>
            <a:fillRect/>
          </a:stretch>
        </p:blipFill>
        <p:spPr>
          <a:xfrm>
            <a:off x="1666240" y="224649"/>
            <a:ext cx="8270549" cy="5973174"/>
          </a:xfrm>
          <a:prstGeom prst="rect">
            <a:avLst/>
          </a:prstGeom>
        </p:spPr>
      </p:pic>
    </p:spTree>
    <p:extLst>
      <p:ext uri="{BB962C8B-B14F-4D97-AF65-F5344CB8AC3E}">
        <p14:creationId xmlns:p14="http://schemas.microsoft.com/office/powerpoint/2010/main" val="29017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Rectangle 1032">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Thank You Images · 100 ...">
            <a:extLst>
              <a:ext uri="{FF2B5EF4-FFF2-40B4-BE49-F238E27FC236}">
                <a16:creationId xmlns:a16="http://schemas.microsoft.com/office/drawing/2014/main" id="{F0446363-064B-6596-9A11-D822D04826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468" r="-1" b="-1"/>
          <a:stretch>
            <a:fillRect/>
          </a:stretch>
        </p:blipFill>
        <p:spPr bwMode="auto">
          <a:xfrm>
            <a:off x="1882006" y="569843"/>
            <a:ext cx="8450714" cy="5649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800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2C5B-BE2D-CE0A-6E7E-447381F580ED}"/>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endParaRPr lang="en-IN" sz="2000" b="1" dirty="0"/>
          </a:p>
        </p:txBody>
      </p:sp>
      <p:pic>
        <p:nvPicPr>
          <p:cNvPr id="5" name="Content Placeholder 4">
            <a:extLst>
              <a:ext uri="{FF2B5EF4-FFF2-40B4-BE49-F238E27FC236}">
                <a16:creationId xmlns:a16="http://schemas.microsoft.com/office/drawing/2014/main" id="{B862096F-63B9-6748-5409-38E8847B7A15}"/>
              </a:ext>
            </a:extLst>
          </p:cNvPr>
          <p:cNvPicPr>
            <a:picLocks noChangeAspect="1"/>
          </p:cNvPicPr>
          <p:nvPr/>
        </p:nvPicPr>
        <p:blipFill>
          <a:blip r:embed="rId2"/>
          <a:stretch>
            <a:fillRect/>
          </a:stretch>
        </p:blipFill>
        <p:spPr>
          <a:xfrm>
            <a:off x="122099" y="637284"/>
            <a:ext cx="3500001" cy="2385223"/>
          </a:xfrm>
          <a:prstGeom prst="rect">
            <a:avLst/>
          </a:prstGeom>
        </p:spPr>
      </p:pic>
      <p:pic>
        <p:nvPicPr>
          <p:cNvPr id="7" name="Picture 6">
            <a:extLst>
              <a:ext uri="{FF2B5EF4-FFF2-40B4-BE49-F238E27FC236}">
                <a16:creationId xmlns:a16="http://schemas.microsoft.com/office/drawing/2014/main" id="{EA21599E-F648-B706-BFE5-FD453517FE1F}"/>
              </a:ext>
            </a:extLst>
          </p:cNvPr>
          <p:cNvPicPr>
            <a:picLocks noChangeAspect="1"/>
          </p:cNvPicPr>
          <p:nvPr/>
        </p:nvPicPr>
        <p:blipFill>
          <a:blip r:embed="rId3"/>
          <a:stretch>
            <a:fillRect/>
          </a:stretch>
        </p:blipFill>
        <p:spPr>
          <a:xfrm>
            <a:off x="3722076" y="501445"/>
            <a:ext cx="3823615" cy="2656899"/>
          </a:xfrm>
          <a:prstGeom prst="rect">
            <a:avLst/>
          </a:prstGeom>
        </p:spPr>
      </p:pic>
      <p:pic>
        <p:nvPicPr>
          <p:cNvPr id="9" name="Picture 8">
            <a:extLst>
              <a:ext uri="{FF2B5EF4-FFF2-40B4-BE49-F238E27FC236}">
                <a16:creationId xmlns:a16="http://schemas.microsoft.com/office/drawing/2014/main" id="{AEBFFFA1-1CA5-7D4E-B06B-89A46F70F21B}"/>
              </a:ext>
            </a:extLst>
          </p:cNvPr>
          <p:cNvPicPr>
            <a:picLocks noChangeAspect="1"/>
          </p:cNvPicPr>
          <p:nvPr/>
        </p:nvPicPr>
        <p:blipFill>
          <a:blip r:embed="rId4"/>
          <a:stretch>
            <a:fillRect/>
          </a:stretch>
        </p:blipFill>
        <p:spPr>
          <a:xfrm>
            <a:off x="7472516" y="637284"/>
            <a:ext cx="4041058" cy="2376800"/>
          </a:xfrm>
          <a:prstGeom prst="rect">
            <a:avLst/>
          </a:prstGeom>
        </p:spPr>
      </p:pic>
      <p:sp>
        <p:nvSpPr>
          <p:cNvPr id="10" name="TextBox 9">
            <a:extLst>
              <a:ext uri="{FF2B5EF4-FFF2-40B4-BE49-F238E27FC236}">
                <a16:creationId xmlns:a16="http://schemas.microsoft.com/office/drawing/2014/main" id="{A308ADFE-173E-FF20-BFAA-D322D04ACD8D}"/>
              </a:ext>
            </a:extLst>
          </p:cNvPr>
          <p:cNvSpPr txBox="1"/>
          <p:nvPr/>
        </p:nvSpPr>
        <p:spPr>
          <a:xfrm>
            <a:off x="464010" y="3158344"/>
            <a:ext cx="11049564" cy="830997"/>
          </a:xfrm>
          <a:prstGeom prst="rect">
            <a:avLst/>
          </a:prstGeom>
          <a:noFill/>
        </p:spPr>
        <p:txBody>
          <a:bodyPr wrap="square" rtlCol="0">
            <a:spAutoFit/>
          </a:bodyPr>
          <a:lstStyle/>
          <a:p>
            <a:r>
              <a:rPr lang="en-IN" sz="1600" b="1" dirty="0"/>
              <a:t>Confidence Score</a:t>
            </a:r>
            <a:r>
              <a:rPr lang="en-IN" sz="1600" dirty="0"/>
              <a:t>: </a:t>
            </a:r>
            <a:r>
              <a:rPr lang="en-US" sz="1600" dirty="0"/>
              <a:t>A confidence score is the value output by the CNN’s final layer (usually a </a:t>
            </a:r>
            <a:r>
              <a:rPr lang="en-US" sz="1600" dirty="0" err="1"/>
              <a:t>softmax</a:t>
            </a:r>
            <a:r>
              <a:rPr lang="en-US" sz="1600" dirty="0"/>
              <a:t> layer for classification).It represents the model’s belief (from 0 to 1) that an input belongs to each possible class. The model predicts the class with the highest confidence.</a:t>
            </a:r>
            <a:endParaRPr lang="en-IN" sz="1600" dirty="0"/>
          </a:p>
        </p:txBody>
      </p:sp>
    </p:spTree>
    <p:extLst>
      <p:ext uri="{BB962C8B-B14F-4D97-AF65-F5344CB8AC3E}">
        <p14:creationId xmlns:p14="http://schemas.microsoft.com/office/powerpoint/2010/main" val="333550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DE6332-5FC7-F8F6-73A3-D655D35D0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DF595-A9BA-3205-7354-7EE4C1F09BB5}"/>
              </a:ext>
            </a:extLst>
          </p:cNvPr>
          <p:cNvSpPr txBox="1">
            <a:spLocks/>
          </p:cNvSpPr>
          <p:nvPr/>
        </p:nvSpPr>
        <p:spPr>
          <a:xfrm>
            <a:off x="199103" y="109487"/>
            <a:ext cx="10515600" cy="391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a:t>Classification Results</a:t>
            </a:r>
            <a:endParaRPr lang="en-IN" sz="2000" b="1" dirty="0"/>
          </a:p>
        </p:txBody>
      </p:sp>
      <p:pic>
        <p:nvPicPr>
          <p:cNvPr id="8" name="Picture 7">
            <a:extLst>
              <a:ext uri="{FF2B5EF4-FFF2-40B4-BE49-F238E27FC236}">
                <a16:creationId xmlns:a16="http://schemas.microsoft.com/office/drawing/2014/main" id="{44090D25-E7F0-6C7C-9B6C-AF2A870E5B8D}"/>
              </a:ext>
            </a:extLst>
          </p:cNvPr>
          <p:cNvPicPr>
            <a:picLocks noChangeAspect="1"/>
          </p:cNvPicPr>
          <p:nvPr/>
        </p:nvPicPr>
        <p:blipFill>
          <a:blip r:embed="rId2"/>
          <a:stretch>
            <a:fillRect/>
          </a:stretch>
        </p:blipFill>
        <p:spPr>
          <a:xfrm>
            <a:off x="561420" y="631938"/>
            <a:ext cx="11447699" cy="4128312"/>
          </a:xfrm>
          <a:prstGeom prst="rect">
            <a:avLst/>
          </a:prstGeom>
        </p:spPr>
      </p:pic>
    </p:spTree>
    <p:extLst>
      <p:ext uri="{BB962C8B-B14F-4D97-AF65-F5344CB8AC3E}">
        <p14:creationId xmlns:p14="http://schemas.microsoft.com/office/powerpoint/2010/main" val="2627346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7FA8-B51D-70E2-53EB-CA5286B28326}"/>
              </a:ext>
            </a:extLst>
          </p:cNvPr>
          <p:cNvSpPr>
            <a:spLocks noGrp="1"/>
          </p:cNvSpPr>
          <p:nvPr>
            <p:ph type="title"/>
          </p:nvPr>
        </p:nvSpPr>
        <p:spPr>
          <a:xfrm>
            <a:off x="432707" y="288548"/>
            <a:ext cx="10515600" cy="1479928"/>
          </a:xfrm>
        </p:spPr>
        <p:txBody>
          <a:bodyPr/>
          <a:lstStyle/>
          <a:p>
            <a:r>
              <a:rPr lang="en-US" sz="4400" i="1"/>
              <a:t>Soil Moisture Dataset Summary &amp; Source</a:t>
            </a:r>
            <a:endParaRPr lang="en-US"/>
          </a:p>
          <a:p>
            <a:endParaRPr lang="en-US" b="1"/>
          </a:p>
        </p:txBody>
      </p:sp>
      <p:sp>
        <p:nvSpPr>
          <p:cNvPr id="3" name="Text Placeholder 2">
            <a:extLst>
              <a:ext uri="{FF2B5EF4-FFF2-40B4-BE49-F238E27FC236}">
                <a16:creationId xmlns:a16="http://schemas.microsoft.com/office/drawing/2014/main" id="{053854F7-BB92-DD0C-9779-50B68202F6C1}"/>
              </a:ext>
            </a:extLst>
          </p:cNvPr>
          <p:cNvSpPr>
            <a:spLocks noGrp="1"/>
          </p:cNvSpPr>
          <p:nvPr>
            <p:ph type="body" idx="1"/>
          </p:nvPr>
        </p:nvSpPr>
        <p:spPr>
          <a:xfrm>
            <a:off x="214993" y="1118130"/>
            <a:ext cx="10515600" cy="4923139"/>
          </a:xfrm>
        </p:spPr>
        <p:txBody>
          <a:bodyPr vert="horz" lIns="91440" tIns="45720" rIns="91440" bIns="45720" rtlCol="0" anchor="t">
            <a:noAutofit/>
          </a:bodyPr>
          <a:lstStyle/>
          <a:p>
            <a:pPr marL="285750" indent="-285750">
              <a:buFont typeface="Arial"/>
              <a:buChar char="•"/>
            </a:pPr>
            <a:r>
              <a:rPr lang="en-US" sz="1600">
                <a:solidFill>
                  <a:schemeClr val="tx1"/>
                </a:solidFill>
                <a:latin typeface="Arial"/>
                <a:ea typeface="+mn-lt"/>
                <a:cs typeface="+mn-lt"/>
              </a:rPr>
              <a:t>Dataset sourced from </a:t>
            </a:r>
            <a:r>
              <a:rPr lang="en-US" sz="1600" b="1">
                <a:solidFill>
                  <a:schemeClr val="tx1"/>
                </a:solidFill>
                <a:latin typeface="Arial"/>
                <a:ea typeface="+mn-lt"/>
                <a:cs typeface="+mn-lt"/>
              </a:rPr>
              <a:t>Government of India Open Data Portal (</a:t>
            </a:r>
            <a:r>
              <a:rPr lang="en-US" sz="1600" b="1">
                <a:solidFill>
                  <a:schemeClr val="tx1"/>
                </a:solidFill>
                <a:latin typeface="Arial"/>
                <a:ea typeface="+mn-lt"/>
                <a:cs typeface="+mn-lt"/>
                <a:hlinkClick r:id="rId2">
                  <a:extLst>
                    <a:ext uri="{A12FA001-AC4F-418D-AE19-62706E023703}">
                      <ahyp:hlinkClr xmlns:ahyp="http://schemas.microsoft.com/office/drawing/2018/hyperlinkcolor" val="tx"/>
                    </a:ext>
                  </a:extLst>
                </a:hlinkClick>
              </a:rPr>
              <a:t>data.gov.in</a:t>
            </a:r>
            <a:r>
              <a:rPr lang="en-US" sz="1600" b="1">
                <a:solidFill>
                  <a:schemeClr val="tx1"/>
                </a:solidFill>
                <a:latin typeface="Arial"/>
                <a:ea typeface="+mn-lt"/>
                <a:cs typeface="+mn-lt"/>
              </a:rPr>
              <a:t>)</a:t>
            </a:r>
            <a:endParaRPr lang="en-US" sz="1600">
              <a:solidFill>
                <a:schemeClr val="tx1"/>
              </a:solidFill>
              <a:latin typeface="Arial"/>
              <a:ea typeface="+mn-lt"/>
              <a:cs typeface="+mn-lt"/>
            </a:endParaRPr>
          </a:p>
          <a:p>
            <a:pPr marL="742950" lvl="1" indent="-285750">
              <a:buFont typeface="Arial"/>
              <a:buChar char="•"/>
            </a:pPr>
            <a:r>
              <a:rPr lang="en-US" sz="1600">
                <a:solidFill>
                  <a:schemeClr val="tx1"/>
                </a:solidFill>
                <a:latin typeface="Arial"/>
                <a:ea typeface="+mn-lt"/>
                <a:cs typeface="+mn-lt"/>
              </a:rPr>
              <a:t>Publisher: </a:t>
            </a:r>
            <a:r>
              <a:rPr lang="en-US" sz="1600" b="1">
                <a:solidFill>
                  <a:schemeClr val="tx1"/>
                </a:solidFill>
                <a:latin typeface="Arial"/>
                <a:ea typeface="+mn-lt"/>
                <a:cs typeface="+mn-lt"/>
              </a:rPr>
              <a:t>ICAR – AICRP on Dryland Agriculture</a:t>
            </a:r>
            <a:endParaRPr lang="en-US" sz="1600">
              <a:solidFill>
                <a:schemeClr val="tx1"/>
              </a:solidFill>
              <a:latin typeface="Arial"/>
              <a:ea typeface="+mn-lt"/>
              <a:cs typeface="+mn-lt"/>
            </a:endParaRPr>
          </a:p>
          <a:p>
            <a:pPr marL="742950" lvl="1" indent="-285750">
              <a:buFont typeface="Arial"/>
              <a:buChar char="•"/>
            </a:pPr>
            <a:r>
              <a:rPr lang="en-US" sz="1600">
                <a:solidFill>
                  <a:schemeClr val="tx1"/>
                </a:solidFill>
                <a:latin typeface="Arial"/>
                <a:ea typeface="+mn-lt"/>
                <a:cs typeface="+mn-lt"/>
              </a:rPr>
              <a:t>Dataset: </a:t>
            </a:r>
            <a:r>
              <a:rPr lang="en-US" sz="1600" i="1">
                <a:solidFill>
                  <a:schemeClr val="tx1"/>
                </a:solidFill>
                <a:latin typeface="Arial"/>
                <a:ea typeface="+mn-lt"/>
                <a:cs typeface="+mn-lt"/>
              </a:rPr>
              <a:t>“Soil Moisture Data at 15 cm Depth (2018 &amp; 2020)”</a:t>
            </a:r>
            <a:endParaRPr lang="en-US" sz="1600">
              <a:solidFill>
                <a:schemeClr val="tx1"/>
              </a:solidFill>
              <a:latin typeface="Arial"/>
              <a:cs typeface="Arial"/>
            </a:endParaRPr>
          </a:p>
          <a:p>
            <a:pPr marL="285750" indent="-285750">
              <a:buFont typeface="Arial"/>
              <a:buChar char="•"/>
            </a:pPr>
            <a:r>
              <a:rPr lang="en-US" sz="1600">
                <a:solidFill>
                  <a:schemeClr val="tx1"/>
                </a:solidFill>
                <a:latin typeface="Arial"/>
                <a:ea typeface="+mn-lt"/>
                <a:cs typeface="+mn-lt"/>
              </a:rPr>
              <a:t>Total usable records after cleaning → </a:t>
            </a:r>
            <a:r>
              <a:rPr lang="en-US" sz="1600" b="1">
                <a:solidFill>
                  <a:schemeClr val="tx1"/>
                </a:solidFill>
                <a:latin typeface="Arial"/>
                <a:ea typeface="+mn-lt"/>
                <a:cs typeface="+mn-lt"/>
              </a:rPr>
              <a:t>~150,000</a:t>
            </a:r>
            <a:endParaRPr lang="en-US" sz="1600">
              <a:solidFill>
                <a:schemeClr val="tx1"/>
              </a:solidFill>
              <a:latin typeface="Arial"/>
              <a:ea typeface="+mn-lt"/>
              <a:cs typeface="+mn-lt"/>
            </a:endParaRPr>
          </a:p>
          <a:p>
            <a:pPr marL="285750" indent="-285750">
              <a:buFont typeface="Arial"/>
              <a:buChar char="•"/>
            </a:pPr>
            <a:r>
              <a:rPr lang="en-US" sz="1600">
                <a:solidFill>
                  <a:schemeClr val="tx1"/>
                </a:solidFill>
                <a:latin typeface="Arial"/>
                <a:ea typeface="+mn-lt"/>
                <a:cs typeface="+mn-lt"/>
              </a:rPr>
              <a:t>Standardized fields:</a:t>
            </a:r>
          </a:p>
          <a:p>
            <a:pPr marL="742950" lvl="1" indent="-285750">
              <a:buFont typeface="Arial"/>
              <a:buChar char="•"/>
            </a:pPr>
            <a:r>
              <a:rPr lang="en-US" sz="1600">
                <a:solidFill>
                  <a:schemeClr val="tx1"/>
                </a:solidFill>
                <a:latin typeface="Arial"/>
                <a:ea typeface="+mn-lt"/>
                <a:cs typeface="+mn-lt"/>
              </a:rPr>
              <a:t>State</a:t>
            </a:r>
          </a:p>
          <a:p>
            <a:pPr marL="742950" lvl="1" indent="-285750">
              <a:buFont typeface="Arial"/>
              <a:buChar char="•"/>
            </a:pPr>
            <a:r>
              <a:rPr lang="en-US" sz="1600">
                <a:solidFill>
                  <a:schemeClr val="tx1"/>
                </a:solidFill>
                <a:latin typeface="Arial"/>
                <a:ea typeface="+mn-lt"/>
                <a:cs typeface="+mn-lt"/>
              </a:rPr>
              <a:t>District</a:t>
            </a:r>
          </a:p>
          <a:p>
            <a:pPr marL="742950" lvl="1" indent="-285750">
              <a:buFont typeface="Arial"/>
              <a:buChar char="•"/>
            </a:pPr>
            <a:r>
              <a:rPr lang="en-US" sz="1600">
                <a:solidFill>
                  <a:schemeClr val="tx1"/>
                </a:solidFill>
                <a:latin typeface="Arial"/>
                <a:ea typeface="+mn-lt"/>
                <a:cs typeface="+mn-lt"/>
              </a:rPr>
              <a:t>Date → Year, Month, Day</a:t>
            </a:r>
          </a:p>
          <a:p>
            <a:pPr marL="742950" lvl="1" indent="-285750">
              <a:buFont typeface="Arial"/>
              <a:buChar char="•"/>
            </a:pPr>
            <a:r>
              <a:rPr lang="en-US" sz="1600">
                <a:solidFill>
                  <a:schemeClr val="tx1"/>
                </a:solidFill>
                <a:latin typeface="Arial"/>
                <a:ea typeface="+mn-lt"/>
                <a:cs typeface="+mn-lt"/>
              </a:rPr>
              <a:t>Season (derived)</a:t>
            </a:r>
            <a:endParaRPr lang="en-US" sz="1600">
              <a:solidFill>
                <a:schemeClr val="tx1"/>
              </a:solidFill>
              <a:latin typeface="Arial"/>
              <a:cs typeface="Arial"/>
            </a:endParaRPr>
          </a:p>
          <a:p>
            <a:pPr marL="285750" indent="-285750">
              <a:buFont typeface="Arial"/>
              <a:buChar char="•"/>
            </a:pPr>
            <a:r>
              <a:rPr lang="en-US" sz="1600">
                <a:solidFill>
                  <a:schemeClr val="tx1"/>
                </a:solidFill>
                <a:latin typeface="Arial"/>
                <a:ea typeface="+mn-lt"/>
                <a:cs typeface="+mn-lt"/>
              </a:rPr>
              <a:t>Engineered temporal features:</a:t>
            </a:r>
          </a:p>
          <a:p>
            <a:pPr marL="742950" lvl="1" indent="-285750">
              <a:buFont typeface="Arial"/>
              <a:buChar char="•"/>
            </a:pPr>
            <a:r>
              <a:rPr lang="en-US" sz="1600" err="1">
                <a:solidFill>
                  <a:schemeClr val="tx1"/>
                </a:solidFill>
                <a:latin typeface="Arial"/>
                <a:ea typeface="+mn-lt"/>
                <a:cs typeface="+mn-lt"/>
              </a:rPr>
              <a:t>Month_num</a:t>
            </a:r>
            <a:r>
              <a:rPr lang="en-US" sz="1600">
                <a:solidFill>
                  <a:schemeClr val="tx1"/>
                </a:solidFill>
                <a:latin typeface="Arial"/>
                <a:ea typeface="+mn-lt"/>
                <a:cs typeface="+mn-lt"/>
              </a:rPr>
              <a:t>, </a:t>
            </a:r>
            <a:r>
              <a:rPr lang="en-US" sz="1600" err="1">
                <a:solidFill>
                  <a:schemeClr val="tx1"/>
                </a:solidFill>
                <a:latin typeface="Arial"/>
                <a:ea typeface="+mn-lt"/>
                <a:cs typeface="+mn-lt"/>
              </a:rPr>
              <a:t>month_sin</a:t>
            </a:r>
            <a:r>
              <a:rPr lang="en-US" sz="1600">
                <a:solidFill>
                  <a:schemeClr val="tx1"/>
                </a:solidFill>
                <a:latin typeface="Arial"/>
                <a:ea typeface="+mn-lt"/>
                <a:cs typeface="+mn-lt"/>
              </a:rPr>
              <a:t>, </a:t>
            </a:r>
            <a:r>
              <a:rPr lang="en-US" sz="1600" err="1">
                <a:solidFill>
                  <a:schemeClr val="tx1"/>
                </a:solidFill>
                <a:latin typeface="Arial"/>
                <a:ea typeface="+mn-lt"/>
                <a:cs typeface="+mn-lt"/>
              </a:rPr>
              <a:t>month_cos</a:t>
            </a:r>
            <a:r>
              <a:rPr lang="en-US" sz="1600">
                <a:solidFill>
                  <a:schemeClr val="tx1"/>
                </a:solidFill>
                <a:latin typeface="Arial"/>
                <a:ea typeface="+mn-lt"/>
                <a:cs typeface="+mn-lt"/>
              </a:rPr>
              <a:t>, Season</a:t>
            </a:r>
          </a:p>
          <a:p>
            <a:pPr marL="285750" indent="-285750">
              <a:buFont typeface="Arial"/>
              <a:buChar char="•"/>
            </a:pPr>
            <a:r>
              <a:rPr lang="en-US" sz="1600">
                <a:solidFill>
                  <a:schemeClr val="tx1"/>
                </a:solidFill>
                <a:latin typeface="Arial"/>
                <a:ea typeface="+mn-lt"/>
                <a:cs typeface="+mn-lt"/>
              </a:rPr>
              <a:t>Moisture range in dataset: </a:t>
            </a:r>
            <a:r>
              <a:rPr lang="en-US" sz="1600" b="1">
                <a:solidFill>
                  <a:schemeClr val="tx1"/>
                </a:solidFill>
                <a:latin typeface="Arial"/>
                <a:ea typeface="+mn-lt"/>
                <a:cs typeface="+mn-lt"/>
              </a:rPr>
              <a:t>0 → ~18.5</a:t>
            </a:r>
            <a:r>
              <a:rPr lang="en-US" sz="1600">
                <a:solidFill>
                  <a:schemeClr val="tx1"/>
                </a:solidFill>
                <a:latin typeface="Arial"/>
                <a:ea typeface="+mn-lt"/>
                <a:cs typeface="+mn-lt"/>
              </a:rPr>
              <a:t>, </a:t>
            </a:r>
            <a:endParaRPr lang="en-US" sz="1600" b="1">
              <a:solidFill>
                <a:schemeClr val="tx1"/>
              </a:solidFill>
              <a:latin typeface="Arial"/>
              <a:ea typeface="+mn-lt"/>
              <a:cs typeface="+mn-lt"/>
            </a:endParaRPr>
          </a:p>
          <a:p>
            <a:r>
              <a:rPr lang="en-US" sz="1600">
                <a:solidFill>
                  <a:schemeClr val="tx1"/>
                </a:solidFill>
                <a:latin typeface="Arial"/>
                <a:ea typeface="+mn-lt"/>
                <a:cs typeface="+mn-lt"/>
              </a:rPr>
              <a:t>distribution is </a:t>
            </a:r>
            <a:r>
              <a:rPr lang="en-US" sz="1600" b="1">
                <a:solidFill>
                  <a:schemeClr val="tx1"/>
                </a:solidFill>
                <a:latin typeface="Arial"/>
                <a:ea typeface="+mn-lt"/>
                <a:cs typeface="+mn-lt"/>
              </a:rPr>
              <a:t>right-skewed</a:t>
            </a:r>
          </a:p>
          <a:p>
            <a:endParaRPr lang="en-US" sz="1600" b="1">
              <a:solidFill>
                <a:schemeClr val="tx1"/>
              </a:solidFill>
              <a:latin typeface="Arial"/>
              <a:cs typeface="Arial"/>
            </a:endParaRPr>
          </a:p>
        </p:txBody>
      </p:sp>
      <p:pic>
        <p:nvPicPr>
          <p:cNvPr id="4" name="Picture 3" descr="A graph with a number of points&#10;&#10;AI-generated content may be incorrect.">
            <a:extLst>
              <a:ext uri="{FF2B5EF4-FFF2-40B4-BE49-F238E27FC236}">
                <a16:creationId xmlns:a16="http://schemas.microsoft.com/office/drawing/2014/main" id="{CAC9D0F5-E4B8-BCBA-13BD-331B551FDB92}"/>
              </a:ext>
            </a:extLst>
          </p:cNvPr>
          <p:cNvPicPr>
            <a:picLocks noChangeAspect="1"/>
          </p:cNvPicPr>
          <p:nvPr/>
        </p:nvPicPr>
        <p:blipFill>
          <a:blip r:embed="rId3"/>
          <a:srcRect l="3781" r="8088" b="-210"/>
          <a:stretch>
            <a:fillRect/>
          </a:stretch>
        </p:blipFill>
        <p:spPr>
          <a:xfrm>
            <a:off x="6925655" y="3967768"/>
            <a:ext cx="5078621" cy="2887354"/>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9BA04894-294F-4F59-9FCE-6B59ED382836}"/>
              </a:ext>
            </a:extLst>
          </p:cNvPr>
          <p:cNvPicPr>
            <a:picLocks noChangeAspect="1"/>
          </p:cNvPicPr>
          <p:nvPr/>
        </p:nvPicPr>
        <p:blipFill>
          <a:blip r:embed="rId4"/>
          <a:srcRect l="-14" t="8034" r="11897" b="-30"/>
          <a:stretch>
            <a:fillRect/>
          </a:stretch>
        </p:blipFill>
        <p:spPr>
          <a:xfrm>
            <a:off x="8143785" y="1029441"/>
            <a:ext cx="3484374" cy="2910960"/>
          </a:xfrm>
          <a:prstGeom prst="rect">
            <a:avLst/>
          </a:prstGeom>
        </p:spPr>
      </p:pic>
    </p:spTree>
    <p:extLst>
      <p:ext uri="{BB962C8B-B14F-4D97-AF65-F5344CB8AC3E}">
        <p14:creationId xmlns:p14="http://schemas.microsoft.com/office/powerpoint/2010/main" val="264346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B2B33-224C-7036-DD46-301FC2A1A6E5}"/>
              </a:ext>
            </a:extLst>
          </p:cNvPr>
          <p:cNvSpPr>
            <a:spLocks noGrp="1"/>
          </p:cNvSpPr>
          <p:nvPr>
            <p:ph type="title"/>
          </p:nvPr>
        </p:nvSpPr>
        <p:spPr>
          <a:xfrm>
            <a:off x="589560" y="856180"/>
            <a:ext cx="4560584" cy="1128068"/>
          </a:xfrm>
        </p:spPr>
        <p:txBody>
          <a:bodyPr anchor="ctr">
            <a:normAutofit/>
          </a:bodyPr>
          <a:lstStyle/>
          <a:p>
            <a:r>
              <a:rPr lang="en-IN" sz="3700"/>
              <a:t>Dataset Summary (CNN)</a:t>
            </a:r>
          </a:p>
        </p:txBody>
      </p:sp>
      <p:grpSp>
        <p:nvGrpSpPr>
          <p:cNvPr id="30" name="Group 2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1" name="Rectangle 3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A46B230-79A5-C3D1-88B0-51D6C6D5EDF4}"/>
              </a:ext>
            </a:extLst>
          </p:cNvPr>
          <p:cNvSpPr>
            <a:spLocks noGrp="1"/>
          </p:cNvSpPr>
          <p:nvPr>
            <p:ph idx="1"/>
          </p:nvPr>
        </p:nvSpPr>
        <p:spPr>
          <a:xfrm>
            <a:off x="590719" y="2330505"/>
            <a:ext cx="4559425" cy="3979585"/>
          </a:xfrm>
        </p:spPr>
        <p:txBody>
          <a:bodyPr anchor="ctr">
            <a:normAutofit/>
          </a:bodyPr>
          <a:lstStyle/>
          <a:p>
            <a:pPr marL="0" indent="0">
              <a:buNone/>
            </a:pPr>
            <a:r>
              <a:rPr lang="en-IN" sz="1100" b="1"/>
              <a:t>Dataset</a:t>
            </a:r>
            <a:r>
              <a:rPr lang="en-IN" sz="1100"/>
              <a:t> : </a:t>
            </a:r>
            <a:r>
              <a:rPr lang="en-IN" sz="1100" u="sng">
                <a:hlinkClick r:id="rId2"/>
              </a:rPr>
              <a:t>20k+ Multi-Class Crop Disease Images</a:t>
            </a:r>
            <a:endParaRPr lang="en-IN" sz="1100"/>
          </a:p>
          <a:p>
            <a:r>
              <a:rPr lang="en-IN" sz="1100" b="1"/>
              <a:t>Description</a:t>
            </a:r>
            <a:r>
              <a:rPr lang="en-IN" sz="1100"/>
              <a:t>: The Crop Disease Image Dataset is a comprehensive collection of images depicting various diseases affecting major crops including wheat, maize, cotton, sugarcane, and rice. This dataset serves as a valuable resource for researchers, developers, and practitioners in the agricultural domain, facilitating the study, diagnosis, and mitigation of crop diseases. The dataset contains a diverse range of crop disease images, meticulously curated from multiple sources to ensure completeness and relevance. It encompasses images of common and rare diseases afflicting each crop, captured at different stages of development and severity.</a:t>
            </a:r>
          </a:p>
          <a:p>
            <a:pPr marL="0" indent="0">
              <a:buNone/>
            </a:pPr>
            <a:r>
              <a:rPr lang="en-IN" sz="1100" b="1"/>
              <a:t>Dataset</a:t>
            </a:r>
            <a:r>
              <a:rPr lang="en-IN" sz="1100"/>
              <a:t> : </a:t>
            </a:r>
            <a:r>
              <a:rPr lang="en-IN" sz="1100" u="sng">
                <a:hlinkClick r:id="rId3"/>
              </a:rPr>
              <a:t>soil moisture dataset based on measurement</a:t>
            </a:r>
            <a:endParaRPr lang="en-IN" sz="1100"/>
          </a:p>
          <a:p>
            <a:r>
              <a:rPr lang="en-IN" sz="1100" b="1"/>
              <a:t>Description</a:t>
            </a:r>
            <a:r>
              <a:rPr lang="en-IN" sz="1100"/>
              <a:t>: There are 200 hundreds of soil surface images, from rainfed agriculture area in Bondowoso Indonesia. The images have been classified based on the soil moisture level. The moisture level is measured using soil sensor. The soil surface images that have been taken using handphone camera above 50-70 cm.</a:t>
            </a:r>
          </a:p>
          <a:p>
            <a:endParaRPr lang="en-IN" sz="1100"/>
          </a:p>
        </p:txBody>
      </p:sp>
      <p:sp>
        <p:nvSpPr>
          <p:cNvPr id="36" name="Rectangle 3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een and white presentation&#10;&#10;AI-generated content may be incorrect.">
            <a:extLst>
              <a:ext uri="{FF2B5EF4-FFF2-40B4-BE49-F238E27FC236}">
                <a16:creationId xmlns:a16="http://schemas.microsoft.com/office/drawing/2014/main" id="{7CECCB3B-62CD-8104-9A62-BF8B64B32EB5}"/>
              </a:ext>
            </a:extLst>
          </p:cNvPr>
          <p:cNvPicPr>
            <a:picLocks noChangeAspect="1"/>
          </p:cNvPicPr>
          <p:nvPr/>
        </p:nvPicPr>
        <p:blipFill>
          <a:blip r:embed="rId4"/>
          <a:srcRect l="23684" r="7459" b="1"/>
          <a:stretch>
            <a:fillRect/>
          </a:stretch>
        </p:blipFill>
        <p:spPr>
          <a:xfrm>
            <a:off x="5948516" y="799352"/>
            <a:ext cx="5454682" cy="5259296"/>
          </a:xfrm>
          <a:prstGeom prst="rect">
            <a:avLst/>
          </a:prstGeom>
        </p:spPr>
      </p:pic>
    </p:spTree>
    <p:extLst>
      <p:ext uri="{BB962C8B-B14F-4D97-AF65-F5344CB8AC3E}">
        <p14:creationId xmlns:p14="http://schemas.microsoft.com/office/powerpoint/2010/main" val="1721867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A1239A-C06D-6D3D-B31E-01419B3BDA77}"/>
              </a:ext>
            </a:extLst>
          </p:cNvPr>
          <p:cNvSpPr/>
          <p:nvPr/>
        </p:nvSpPr>
        <p:spPr>
          <a:xfrm>
            <a:off x="90939" y="2689907"/>
            <a:ext cx="12046447" cy="413226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8" name="Rectangle 27">
            <a:extLst>
              <a:ext uri="{FF2B5EF4-FFF2-40B4-BE49-F238E27FC236}">
                <a16:creationId xmlns:a16="http://schemas.microsoft.com/office/drawing/2014/main" id="{04AC9EFF-5290-A2A5-36D8-E1C3212230F8}"/>
              </a:ext>
            </a:extLst>
          </p:cNvPr>
          <p:cNvSpPr/>
          <p:nvPr/>
        </p:nvSpPr>
        <p:spPr>
          <a:xfrm>
            <a:off x="5909354" y="2836865"/>
            <a:ext cx="6255246" cy="37839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8DA6F274-9032-F27E-5E87-FD18E4DA6F4F}"/>
              </a:ext>
            </a:extLst>
          </p:cNvPr>
          <p:cNvSpPr>
            <a:spLocks noGrp="1"/>
          </p:cNvSpPr>
          <p:nvPr>
            <p:ph type="title"/>
          </p:nvPr>
        </p:nvSpPr>
        <p:spPr>
          <a:xfrm>
            <a:off x="8070229" y="6079222"/>
            <a:ext cx="2005781" cy="509946"/>
          </a:xfrm>
        </p:spPr>
        <p:txBody>
          <a:bodyPr>
            <a:normAutofit/>
          </a:bodyPr>
          <a:lstStyle/>
          <a:p>
            <a:r>
              <a:rPr lang="en-IN" sz="1600" b="1">
                <a:solidFill>
                  <a:srgbClr val="C00000"/>
                </a:solidFill>
              </a:rPr>
              <a:t>CNN Models </a:t>
            </a:r>
          </a:p>
        </p:txBody>
      </p:sp>
      <p:sp>
        <p:nvSpPr>
          <p:cNvPr id="4" name="Rectangle 3">
            <a:extLst>
              <a:ext uri="{FF2B5EF4-FFF2-40B4-BE49-F238E27FC236}">
                <a16:creationId xmlns:a16="http://schemas.microsoft.com/office/drawing/2014/main" id="{5109CD25-C8FB-CE85-F37B-59766C30FACD}"/>
              </a:ext>
            </a:extLst>
          </p:cNvPr>
          <p:cNvSpPr/>
          <p:nvPr/>
        </p:nvSpPr>
        <p:spPr>
          <a:xfrm>
            <a:off x="8171590" y="2988038"/>
            <a:ext cx="2001568" cy="3161338"/>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lvl="0"/>
            <a:r>
              <a:rPr lang="en-IN" sz="1100" b="1"/>
              <a:t>ResNet-50 (Transfer Learning)</a:t>
            </a:r>
            <a:endParaRPr lang="en-IN" sz="1100"/>
          </a:p>
          <a:p>
            <a:pPr marL="285750" indent="-285750">
              <a:buFont typeface="Arial" panose="020B0604020202020204" pitchFamily="34" charset="0"/>
              <a:buChar char="•"/>
            </a:pPr>
            <a:r>
              <a:rPr lang="en-IN" sz="1100"/>
              <a:t>models.resnet50(weights="IMAGENET1K_V1")</a:t>
            </a:r>
          </a:p>
          <a:p>
            <a:pPr marL="285750" indent="-285750">
              <a:buFont typeface="Arial" panose="020B0604020202020204" pitchFamily="34" charset="0"/>
              <a:buChar char="•"/>
            </a:pPr>
            <a:r>
              <a:rPr lang="en-IN" sz="1100"/>
              <a:t>Transfer learning strategy:</a:t>
            </a:r>
          </a:p>
          <a:p>
            <a:pPr marL="285750" lvl="0" indent="-285750">
              <a:buFont typeface="Arial" panose="020B0604020202020204" pitchFamily="34" charset="0"/>
              <a:buChar char="•"/>
            </a:pPr>
            <a:r>
              <a:rPr lang="en-IN" sz="1100"/>
              <a:t>Early layers frozen (learn general features)</a:t>
            </a:r>
          </a:p>
          <a:p>
            <a:pPr marL="285750" lvl="0" indent="-285750">
              <a:buFont typeface="Arial" panose="020B0604020202020204" pitchFamily="34" charset="0"/>
              <a:buChar char="•"/>
            </a:pPr>
            <a:r>
              <a:rPr lang="en-IN" sz="1100"/>
              <a:t>Later layers unfrozen (layer3, layer4)</a:t>
            </a:r>
          </a:p>
          <a:p>
            <a:pPr marL="285750" lvl="0" indent="-285750">
              <a:buFont typeface="Arial" panose="020B0604020202020204" pitchFamily="34" charset="0"/>
              <a:buChar char="•"/>
            </a:pPr>
            <a:r>
              <a:rPr lang="en-IN" sz="1100"/>
              <a:t>Fully connected layer replaced.</a:t>
            </a:r>
          </a:p>
          <a:p>
            <a:pPr lvl="0"/>
            <a:r>
              <a:rPr lang="en-IN" sz="1100"/>
              <a:t> </a:t>
            </a:r>
            <a:r>
              <a:rPr lang="en-IN" sz="1100" b="1"/>
              <a:t>Reason</a:t>
            </a:r>
            <a:r>
              <a:rPr lang="en-IN" sz="1100"/>
              <a:t>:</a:t>
            </a:r>
          </a:p>
          <a:p>
            <a:pPr marL="285750" lvl="0" indent="-285750">
              <a:buFont typeface="Arial" panose="020B0604020202020204" pitchFamily="34" charset="0"/>
              <a:buChar char="•"/>
            </a:pPr>
            <a:r>
              <a:rPr lang="en-IN" sz="1100"/>
              <a:t>Deep network (50 layers)</a:t>
            </a:r>
          </a:p>
          <a:p>
            <a:pPr marL="285750" lvl="0" indent="-285750">
              <a:buFont typeface="Arial" panose="020B0604020202020204" pitchFamily="34" charset="0"/>
              <a:buChar char="•"/>
            </a:pPr>
            <a:r>
              <a:rPr lang="en-IN" sz="1100"/>
              <a:t>Excellent feature extraction</a:t>
            </a:r>
          </a:p>
          <a:p>
            <a:pPr marL="285750" lvl="0" indent="-285750">
              <a:buFont typeface="Arial" panose="020B0604020202020204" pitchFamily="34" charset="0"/>
              <a:buChar char="•"/>
            </a:pPr>
            <a:r>
              <a:rPr lang="en-IN" sz="1100"/>
              <a:t>Good for complex patterns (crop diseases) </a:t>
            </a:r>
          </a:p>
        </p:txBody>
      </p:sp>
      <p:sp>
        <p:nvSpPr>
          <p:cNvPr id="6" name="Rectangle 5">
            <a:extLst>
              <a:ext uri="{FF2B5EF4-FFF2-40B4-BE49-F238E27FC236}">
                <a16:creationId xmlns:a16="http://schemas.microsoft.com/office/drawing/2014/main" id="{694F8BF0-3A15-BF2A-25C5-2A0B8352E29C}"/>
              </a:ext>
            </a:extLst>
          </p:cNvPr>
          <p:cNvSpPr/>
          <p:nvPr/>
        </p:nvSpPr>
        <p:spPr>
          <a:xfrm>
            <a:off x="10310137" y="3031580"/>
            <a:ext cx="1664367" cy="2828972"/>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100" b="1"/>
              <a:t>VGG19 (Transfer Learning)</a:t>
            </a:r>
          </a:p>
          <a:p>
            <a:pPr marL="285750" indent="-285750">
              <a:buFont typeface="Arial" panose="020B0604020202020204" pitchFamily="34" charset="0"/>
              <a:buChar char="•"/>
            </a:pPr>
            <a:r>
              <a:rPr lang="en-IN" sz="1100"/>
              <a:t>Feature extractor frozen</a:t>
            </a:r>
          </a:p>
          <a:p>
            <a:pPr marL="285750" indent="-285750">
              <a:buFont typeface="Arial" panose="020B0604020202020204" pitchFamily="34" charset="0"/>
              <a:buChar char="•"/>
            </a:pPr>
            <a:r>
              <a:rPr lang="en-IN" sz="1100"/>
              <a:t>Only classifier retrained</a:t>
            </a:r>
          </a:p>
          <a:p>
            <a:pPr marL="285750" indent="-285750">
              <a:buFont typeface="Arial" panose="020B0604020202020204" pitchFamily="34" charset="0"/>
              <a:buChar char="•"/>
            </a:pPr>
            <a:r>
              <a:rPr lang="en-IN" sz="1100"/>
              <a:t>Suitable for large multi-class dataset</a:t>
            </a:r>
          </a:p>
          <a:p>
            <a:r>
              <a:rPr lang="en-IN" sz="1100" b="1"/>
              <a:t>Strength</a:t>
            </a:r>
            <a:r>
              <a:rPr lang="en-IN" sz="1100"/>
              <a:t>:</a:t>
            </a:r>
          </a:p>
          <a:p>
            <a:pPr marL="285750" indent="-285750">
              <a:buFont typeface="Arial" panose="020B0604020202020204" pitchFamily="34" charset="0"/>
              <a:buChar char="•"/>
            </a:pPr>
            <a:r>
              <a:rPr lang="en-IN" sz="1100"/>
              <a:t>Stable, reliable model</a:t>
            </a:r>
          </a:p>
          <a:p>
            <a:pPr marL="285750" indent="-285750">
              <a:buFont typeface="Arial" panose="020B0604020202020204" pitchFamily="34" charset="0"/>
              <a:buChar char="•"/>
            </a:pPr>
            <a:r>
              <a:rPr lang="en-IN" sz="1100"/>
              <a:t>Good for detailed leaf texture classification</a:t>
            </a:r>
          </a:p>
        </p:txBody>
      </p:sp>
      <p:sp>
        <p:nvSpPr>
          <p:cNvPr id="8" name="Rectangle 7">
            <a:extLst>
              <a:ext uri="{FF2B5EF4-FFF2-40B4-BE49-F238E27FC236}">
                <a16:creationId xmlns:a16="http://schemas.microsoft.com/office/drawing/2014/main" id="{9C7E0171-292F-38AF-04A8-A2322E87BA3B}"/>
              </a:ext>
            </a:extLst>
          </p:cNvPr>
          <p:cNvSpPr/>
          <p:nvPr/>
        </p:nvSpPr>
        <p:spPr>
          <a:xfrm>
            <a:off x="6122732" y="2998923"/>
            <a:ext cx="1950568" cy="3172574"/>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lvl="0"/>
            <a:r>
              <a:rPr lang="en-IN" sz="1000" b="1"/>
              <a:t>Custom CNN                                                                                                </a:t>
            </a:r>
            <a:endParaRPr lang="en-IN" sz="1000"/>
          </a:p>
          <a:p>
            <a:r>
              <a:rPr lang="en-IN" sz="1000"/>
              <a:t>Designed a 4-block convolutional model:</a:t>
            </a:r>
          </a:p>
          <a:p>
            <a:r>
              <a:rPr lang="en-IN" sz="1000" b="1"/>
              <a:t>Features</a:t>
            </a:r>
            <a:r>
              <a:rPr lang="en-IN" sz="1000"/>
              <a:t>:</a:t>
            </a:r>
          </a:p>
          <a:p>
            <a:pPr marL="285750" lvl="0" indent="-285750">
              <a:buFont typeface="Arial" panose="020B0604020202020204" pitchFamily="34" charset="0"/>
              <a:buChar char="•"/>
            </a:pPr>
            <a:r>
              <a:rPr lang="en-IN" sz="1000"/>
              <a:t>Batch Normalization</a:t>
            </a:r>
          </a:p>
          <a:p>
            <a:pPr marL="285750" lvl="0" indent="-285750">
              <a:buFont typeface="Arial" panose="020B0604020202020204" pitchFamily="34" charset="0"/>
              <a:buChar char="•"/>
            </a:pPr>
            <a:r>
              <a:rPr lang="en-IN" sz="1000"/>
              <a:t>Dropout in conv layers (0.1 to 0.4) to reduce overfitting</a:t>
            </a:r>
          </a:p>
          <a:p>
            <a:pPr marL="285750" lvl="0" indent="-285750">
              <a:buFont typeface="Arial" panose="020B0604020202020204" pitchFamily="34" charset="0"/>
              <a:buChar char="•"/>
            </a:pPr>
            <a:r>
              <a:rPr lang="en-IN" sz="1000"/>
              <a:t>Adaptive Average Pooling</a:t>
            </a:r>
          </a:p>
          <a:p>
            <a:pPr marL="285750" lvl="0" indent="-285750">
              <a:buFont typeface="Arial" panose="020B0604020202020204" pitchFamily="34" charset="0"/>
              <a:buChar char="•"/>
            </a:pPr>
            <a:r>
              <a:rPr lang="en-IN" sz="1000"/>
              <a:t>Fully connected classifier with dropout</a:t>
            </a:r>
          </a:p>
          <a:p>
            <a:r>
              <a:rPr lang="en-IN" sz="1000" b="1"/>
              <a:t>Strengths</a:t>
            </a:r>
            <a:r>
              <a:rPr lang="en-IN" sz="1000"/>
              <a:t>:</a:t>
            </a:r>
          </a:p>
          <a:p>
            <a:pPr marL="285750" lvl="0" indent="-285750">
              <a:buFont typeface="Arial" panose="020B0604020202020204" pitchFamily="34" charset="0"/>
              <a:buChar char="•"/>
            </a:pPr>
            <a:r>
              <a:rPr lang="en-IN" sz="1000"/>
              <a:t>Lightweight</a:t>
            </a:r>
          </a:p>
          <a:p>
            <a:pPr marL="285750" lvl="0" indent="-285750">
              <a:buFont typeface="Arial" panose="020B0604020202020204" pitchFamily="34" charset="0"/>
              <a:buChar char="•"/>
            </a:pPr>
            <a:r>
              <a:rPr lang="en-IN" sz="1000"/>
              <a:t>Good for small datasets (e.g., soil moisture)</a:t>
            </a:r>
          </a:p>
          <a:p>
            <a:pPr marL="285750" lvl="0" indent="-285750">
              <a:buFont typeface="Arial" panose="020B0604020202020204" pitchFamily="34" charset="0"/>
              <a:buChar char="•"/>
            </a:pPr>
            <a:r>
              <a:rPr lang="en-IN" sz="1000"/>
              <a:t>Faster training </a:t>
            </a:r>
          </a:p>
          <a:p>
            <a:pPr lvl="0"/>
            <a:endParaRPr lang="en-IN" sz="1400" b="1"/>
          </a:p>
          <a:p>
            <a:pPr lvl="0" algn="ctr"/>
            <a:endParaRPr lang="en-IN" sz="1400"/>
          </a:p>
        </p:txBody>
      </p:sp>
      <p:sp>
        <p:nvSpPr>
          <p:cNvPr id="10" name="Rectangle 9">
            <a:extLst>
              <a:ext uri="{FF2B5EF4-FFF2-40B4-BE49-F238E27FC236}">
                <a16:creationId xmlns:a16="http://schemas.microsoft.com/office/drawing/2014/main" id="{8AA31832-028E-9997-E788-7DDE731EFACC}"/>
              </a:ext>
            </a:extLst>
          </p:cNvPr>
          <p:cNvSpPr/>
          <p:nvPr/>
        </p:nvSpPr>
        <p:spPr>
          <a:xfrm>
            <a:off x="303875" y="1182244"/>
            <a:ext cx="2137786" cy="878213"/>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IN" b="1"/>
              <a:t>Dataset</a:t>
            </a:r>
          </a:p>
          <a:p>
            <a:pPr algn="ctr"/>
            <a:endParaRPr lang="en-IN" b="1"/>
          </a:p>
          <a:p>
            <a:pPr algn="ctr"/>
            <a:r>
              <a:rPr lang="en-IN" sz="1200"/>
              <a:t>Soil Moisture Prediction</a:t>
            </a:r>
            <a:br>
              <a:rPr lang="en-IN" sz="1200"/>
            </a:br>
            <a:r>
              <a:rPr lang="en-IN" sz="1200"/>
              <a:t>Plant Disease Classification</a:t>
            </a:r>
          </a:p>
          <a:p>
            <a:pPr algn="ctr"/>
            <a:r>
              <a:rPr lang="en-IN" sz="1200"/>
              <a:t>Soil Moisture Classification</a:t>
            </a:r>
          </a:p>
          <a:p>
            <a:pPr algn="ctr"/>
            <a:endParaRPr lang="en-IN"/>
          </a:p>
        </p:txBody>
      </p:sp>
      <p:sp>
        <p:nvSpPr>
          <p:cNvPr id="11" name="TextBox 10">
            <a:extLst>
              <a:ext uri="{FF2B5EF4-FFF2-40B4-BE49-F238E27FC236}">
                <a16:creationId xmlns:a16="http://schemas.microsoft.com/office/drawing/2014/main" id="{C3B12CB2-B697-694B-778B-417F0E7CE153}"/>
              </a:ext>
            </a:extLst>
          </p:cNvPr>
          <p:cNvSpPr txBox="1"/>
          <p:nvPr/>
        </p:nvSpPr>
        <p:spPr>
          <a:xfrm>
            <a:off x="3449052" y="14447"/>
            <a:ext cx="4424516" cy="523220"/>
          </a:xfrm>
          <a:prstGeom prst="rect">
            <a:avLst/>
          </a:prstGeom>
          <a:noFill/>
        </p:spPr>
        <p:txBody>
          <a:bodyPr wrap="square" rtlCol="0">
            <a:spAutoFit/>
          </a:bodyPr>
          <a:lstStyle/>
          <a:p>
            <a:r>
              <a:rPr lang="en-IN" sz="2800" b="1" dirty="0"/>
              <a:t>Data Flow Architecture</a:t>
            </a:r>
          </a:p>
        </p:txBody>
      </p:sp>
      <p:sp>
        <p:nvSpPr>
          <p:cNvPr id="12" name="Rectangle: Rounded Corners 11">
            <a:extLst>
              <a:ext uri="{FF2B5EF4-FFF2-40B4-BE49-F238E27FC236}">
                <a16:creationId xmlns:a16="http://schemas.microsoft.com/office/drawing/2014/main" id="{5E9ADF50-C5DF-C22B-2026-B5F6E67AA5A6}"/>
              </a:ext>
            </a:extLst>
          </p:cNvPr>
          <p:cNvSpPr/>
          <p:nvPr/>
        </p:nvSpPr>
        <p:spPr>
          <a:xfrm>
            <a:off x="8169473" y="1091582"/>
            <a:ext cx="1716863" cy="11208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err="1"/>
              <a:t>Streamlit</a:t>
            </a:r>
            <a:r>
              <a:rPr lang="en-IN"/>
              <a:t> Application</a:t>
            </a:r>
          </a:p>
        </p:txBody>
      </p:sp>
      <p:pic>
        <p:nvPicPr>
          <p:cNvPr id="2050" name="Picture 2" descr="10,000+ Free User Icon &amp; User Images - Pixabay">
            <a:extLst>
              <a:ext uri="{FF2B5EF4-FFF2-40B4-BE49-F238E27FC236}">
                <a16:creationId xmlns:a16="http://schemas.microsoft.com/office/drawing/2014/main" id="{9BA4EFDC-D0BA-F7C2-19CE-5CCA697E0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62872" y="1255657"/>
            <a:ext cx="722671" cy="7226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948FA6B4-3479-0A85-F61C-8BF758268A13}"/>
              </a:ext>
            </a:extLst>
          </p:cNvPr>
          <p:cNvCxnSpPr/>
          <p:nvPr/>
        </p:nvCxnSpPr>
        <p:spPr>
          <a:xfrm>
            <a:off x="10028903" y="1505126"/>
            <a:ext cx="570271"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81E6813-C3F4-0CD0-7F0C-162AA7011CE2}"/>
              </a:ext>
            </a:extLst>
          </p:cNvPr>
          <p:cNvCxnSpPr>
            <a:cxnSpLocks/>
          </p:cNvCxnSpPr>
          <p:nvPr/>
        </p:nvCxnSpPr>
        <p:spPr>
          <a:xfrm flipH="1">
            <a:off x="10028903" y="1834108"/>
            <a:ext cx="570271"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5B6A1D93-F627-30B9-EDD5-6F8F760A018F}"/>
              </a:ext>
            </a:extLst>
          </p:cNvPr>
          <p:cNvSpPr txBox="1"/>
          <p:nvPr/>
        </p:nvSpPr>
        <p:spPr>
          <a:xfrm>
            <a:off x="11004214" y="1895697"/>
            <a:ext cx="722671" cy="369332"/>
          </a:xfrm>
          <a:prstGeom prst="rect">
            <a:avLst/>
          </a:prstGeom>
          <a:noFill/>
        </p:spPr>
        <p:txBody>
          <a:bodyPr wrap="square" rtlCol="0">
            <a:spAutoFit/>
          </a:bodyPr>
          <a:lstStyle/>
          <a:p>
            <a:r>
              <a:rPr lang="en-IN" dirty="0"/>
              <a:t>User</a:t>
            </a:r>
          </a:p>
        </p:txBody>
      </p:sp>
      <p:cxnSp>
        <p:nvCxnSpPr>
          <p:cNvPr id="20" name="Straight Arrow Connector 19">
            <a:extLst>
              <a:ext uri="{FF2B5EF4-FFF2-40B4-BE49-F238E27FC236}">
                <a16:creationId xmlns:a16="http://schemas.microsoft.com/office/drawing/2014/main" id="{DE98EAE8-B235-529F-EC62-A5375449C408}"/>
              </a:ext>
            </a:extLst>
          </p:cNvPr>
          <p:cNvCxnSpPr>
            <a:cxnSpLocks/>
          </p:cNvCxnSpPr>
          <p:nvPr/>
        </p:nvCxnSpPr>
        <p:spPr>
          <a:xfrm>
            <a:off x="1368955" y="2069516"/>
            <a:ext cx="10297" cy="61684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E778E2C0-3753-7AC2-E9B4-01ECF72553F1}"/>
              </a:ext>
            </a:extLst>
          </p:cNvPr>
          <p:cNvSpPr/>
          <p:nvPr/>
        </p:nvSpPr>
        <p:spPr>
          <a:xfrm>
            <a:off x="5976644" y="1430934"/>
            <a:ext cx="1116293" cy="6040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a:t>Inference</a:t>
            </a:r>
          </a:p>
        </p:txBody>
      </p:sp>
      <p:cxnSp>
        <p:nvCxnSpPr>
          <p:cNvPr id="32" name="Straight Arrow Connector 31">
            <a:extLst>
              <a:ext uri="{FF2B5EF4-FFF2-40B4-BE49-F238E27FC236}">
                <a16:creationId xmlns:a16="http://schemas.microsoft.com/office/drawing/2014/main" id="{338F15E1-1EF1-9ABF-A1CD-4EF413D30891}"/>
              </a:ext>
            </a:extLst>
          </p:cNvPr>
          <p:cNvCxnSpPr/>
          <p:nvPr/>
        </p:nvCxnSpPr>
        <p:spPr>
          <a:xfrm flipV="1">
            <a:off x="6553068" y="2034949"/>
            <a:ext cx="0" cy="62793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C3766BBD-8C03-2F1F-BED0-B437928B7C9D}"/>
              </a:ext>
            </a:extLst>
          </p:cNvPr>
          <p:cNvCxnSpPr/>
          <p:nvPr/>
        </p:nvCxnSpPr>
        <p:spPr>
          <a:xfrm>
            <a:off x="7147587" y="1703507"/>
            <a:ext cx="845574"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83BD0394-E8E9-84D2-7FB4-E9BF7E7838BB}"/>
              </a:ext>
            </a:extLst>
          </p:cNvPr>
          <p:cNvSpPr/>
          <p:nvPr/>
        </p:nvSpPr>
        <p:spPr>
          <a:xfrm>
            <a:off x="277428" y="2842308"/>
            <a:ext cx="5475486" cy="38647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16">
            <a:extLst>
              <a:ext uri="{FF2B5EF4-FFF2-40B4-BE49-F238E27FC236}">
                <a16:creationId xmlns:a16="http://schemas.microsoft.com/office/drawing/2014/main" id="{A0AAB0B9-A6E5-B7BA-6CFA-8322E4276338}"/>
              </a:ext>
            </a:extLst>
          </p:cNvPr>
          <p:cNvSpPr/>
          <p:nvPr/>
        </p:nvSpPr>
        <p:spPr>
          <a:xfrm>
            <a:off x="462163" y="2993192"/>
            <a:ext cx="2300055" cy="1568365"/>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50" b="1" err="1"/>
              <a:t>XGBoost</a:t>
            </a:r>
            <a:r>
              <a:rPr lang="en-IN" sz="1050" b="1"/>
              <a:t>              </a:t>
            </a:r>
            <a:endParaRPr lang="en-US"/>
          </a:p>
          <a:p>
            <a:r>
              <a:rPr lang="en-IN" sz="1050" b="1"/>
              <a:t>Features</a:t>
            </a:r>
            <a:r>
              <a:rPr lang="en-IN" sz="1050"/>
              <a:t>:</a:t>
            </a:r>
            <a:endParaRPr lang="en-IN"/>
          </a:p>
          <a:p>
            <a:pPr marL="285750" indent="-285750">
              <a:buFont typeface="Arial" panose="020B0604020202020204" pitchFamily="34" charset="0"/>
              <a:buChar char="•"/>
            </a:pPr>
            <a:r>
              <a:rPr lang="en-IN" sz="1050">
                <a:ea typeface="+mn-lt"/>
                <a:cs typeface="+mn-lt"/>
              </a:rPr>
              <a:t>Gradient boosting.</a:t>
            </a:r>
          </a:p>
          <a:p>
            <a:pPr marL="285750" indent="-285750">
              <a:buFont typeface="Arial" panose="020B0604020202020204" pitchFamily="34" charset="0"/>
              <a:buChar char="•"/>
            </a:pPr>
            <a:r>
              <a:rPr lang="en-IN" sz="1050">
                <a:ea typeface="+mn-lt"/>
                <a:cs typeface="+mn-lt"/>
              </a:rPr>
              <a:t>Handles missing data.</a:t>
            </a:r>
          </a:p>
          <a:p>
            <a:pPr marL="285750" indent="-285750">
              <a:buFont typeface="Arial" panose="020B0604020202020204" pitchFamily="34" charset="0"/>
              <a:buChar char="•"/>
            </a:pPr>
            <a:r>
              <a:rPr lang="en-IN" sz="1050">
                <a:ea typeface="+mn-lt"/>
                <a:cs typeface="+mn-lt"/>
              </a:rPr>
              <a:t> strong non-linear learning</a:t>
            </a:r>
            <a:endParaRPr lang="en-IN" sz="1050"/>
          </a:p>
          <a:p>
            <a:r>
              <a:rPr lang="en-IN" sz="1050" b="1"/>
              <a:t>Strengths</a:t>
            </a:r>
            <a:r>
              <a:rPr lang="en-IN" sz="1050"/>
              <a:t>:</a:t>
            </a:r>
          </a:p>
          <a:p>
            <a:pPr marL="285750" indent="-285750">
              <a:buFont typeface="Arial" panose="020B0604020202020204" pitchFamily="34" charset="0"/>
              <a:buChar char="•"/>
            </a:pPr>
            <a:r>
              <a:rPr lang="en-IN" sz="1050">
                <a:ea typeface="+mn-lt"/>
                <a:cs typeface="+mn-lt"/>
              </a:rPr>
              <a:t>Highest accuracy (RMSE 0.29).</a:t>
            </a:r>
          </a:p>
          <a:p>
            <a:pPr marL="285750" indent="-285750">
              <a:buFont typeface="Arial" panose="020B0604020202020204" pitchFamily="34" charset="0"/>
              <a:buChar char="•"/>
            </a:pPr>
            <a:r>
              <a:rPr lang="en-IN" sz="1050">
                <a:ea typeface="+mn-lt"/>
                <a:cs typeface="+mn-lt"/>
              </a:rPr>
              <a:t>best for seasonal and  regional patterns</a:t>
            </a:r>
            <a:endParaRPr lang="en-IN" sz="1050"/>
          </a:p>
        </p:txBody>
      </p:sp>
      <p:sp>
        <p:nvSpPr>
          <p:cNvPr id="19" name="Rectangle 18">
            <a:extLst>
              <a:ext uri="{FF2B5EF4-FFF2-40B4-BE49-F238E27FC236}">
                <a16:creationId xmlns:a16="http://schemas.microsoft.com/office/drawing/2014/main" id="{0ECAA2FB-B700-B81E-0D62-2E8A5C51F75E}"/>
              </a:ext>
            </a:extLst>
          </p:cNvPr>
          <p:cNvSpPr/>
          <p:nvPr/>
        </p:nvSpPr>
        <p:spPr>
          <a:xfrm>
            <a:off x="2994523" y="3021839"/>
            <a:ext cx="2443288" cy="1574093"/>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50" b="1" err="1"/>
              <a:t>LightGBM</a:t>
            </a:r>
            <a:endParaRPr lang="en-IN" sz="1050" b="1"/>
          </a:p>
          <a:p>
            <a:r>
              <a:rPr lang="en-IN" sz="1050" b="1"/>
              <a:t>Features</a:t>
            </a:r>
            <a:r>
              <a:rPr lang="en-IN" sz="1050"/>
              <a:t>:</a:t>
            </a:r>
          </a:p>
          <a:p>
            <a:pPr marL="285750" indent="-285750">
              <a:buFont typeface="Arial" panose="020B0604020202020204" pitchFamily="34" charset="0"/>
              <a:buChar char="•"/>
            </a:pPr>
            <a:r>
              <a:rPr lang="en-IN" sz="1050">
                <a:ea typeface="+mn-lt"/>
                <a:cs typeface="+mn-lt"/>
              </a:rPr>
              <a:t>Leaf-wise boosting.</a:t>
            </a:r>
          </a:p>
          <a:p>
            <a:pPr marL="285750" indent="-285750">
              <a:buFont typeface="Arial" panose="020B0604020202020204" pitchFamily="34" charset="0"/>
              <a:buChar char="•"/>
            </a:pPr>
            <a:r>
              <a:rPr lang="en-IN" sz="1050">
                <a:ea typeface="+mn-lt"/>
                <a:cs typeface="+mn-lt"/>
              </a:rPr>
              <a:t> Very fast.</a:t>
            </a:r>
          </a:p>
          <a:p>
            <a:pPr marL="285750" indent="-285750">
              <a:buFont typeface="Arial" panose="020B0604020202020204" pitchFamily="34" charset="0"/>
              <a:buChar char="•"/>
            </a:pPr>
            <a:r>
              <a:rPr lang="en-IN" sz="1050">
                <a:ea typeface="+mn-lt"/>
                <a:cs typeface="+mn-lt"/>
              </a:rPr>
              <a:t>Low memory</a:t>
            </a:r>
          </a:p>
          <a:p>
            <a:r>
              <a:rPr lang="en-IN" sz="1050" b="1"/>
              <a:t>Strengths</a:t>
            </a:r>
            <a:r>
              <a:rPr lang="en-IN" sz="1050"/>
              <a:t>:</a:t>
            </a:r>
          </a:p>
          <a:p>
            <a:pPr marL="285750" indent="-285750">
              <a:buFont typeface="Arial" panose="020B0604020202020204" pitchFamily="34" charset="0"/>
              <a:buChar char="•"/>
            </a:pPr>
            <a:r>
              <a:rPr lang="en-IN" sz="1050">
                <a:ea typeface="+mn-lt"/>
                <a:cs typeface="+mn-lt"/>
              </a:rPr>
              <a:t>Fast training.</a:t>
            </a:r>
          </a:p>
          <a:p>
            <a:pPr marL="285750" indent="-285750">
              <a:buFont typeface="Arial" panose="020B0604020202020204" pitchFamily="34" charset="0"/>
              <a:buChar char="•"/>
            </a:pPr>
            <a:r>
              <a:rPr lang="en-IN" sz="1050">
                <a:ea typeface="+mn-lt"/>
                <a:cs typeface="+mn-lt"/>
              </a:rPr>
              <a:t>Good accuracy.</a:t>
            </a:r>
          </a:p>
          <a:p>
            <a:pPr marL="285750" indent="-285750">
              <a:buFont typeface="Arial" panose="020B0604020202020204" pitchFamily="34" charset="0"/>
              <a:buChar char="•"/>
            </a:pPr>
            <a:r>
              <a:rPr lang="en-IN" sz="1050">
                <a:ea typeface="+mn-lt"/>
                <a:cs typeface="+mn-lt"/>
              </a:rPr>
              <a:t>Efficient for large datasets</a:t>
            </a:r>
            <a:endParaRPr lang="en-IN" sz="1050"/>
          </a:p>
          <a:p>
            <a:pPr marL="285750" indent="-285750">
              <a:buFont typeface="Arial" panose="020B0604020202020204" pitchFamily="34" charset="0"/>
              <a:buChar char="•"/>
            </a:pPr>
            <a:endParaRPr lang="en-IN" sz="1050"/>
          </a:p>
        </p:txBody>
      </p:sp>
      <p:sp>
        <p:nvSpPr>
          <p:cNvPr id="21" name="Rectangle 20">
            <a:extLst>
              <a:ext uri="{FF2B5EF4-FFF2-40B4-BE49-F238E27FC236}">
                <a16:creationId xmlns:a16="http://schemas.microsoft.com/office/drawing/2014/main" id="{E04512F8-7B00-5EAC-2B96-89C015F84CE6}"/>
              </a:ext>
            </a:extLst>
          </p:cNvPr>
          <p:cNvSpPr/>
          <p:nvPr/>
        </p:nvSpPr>
        <p:spPr>
          <a:xfrm>
            <a:off x="462162" y="4769284"/>
            <a:ext cx="2288595" cy="1562633"/>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00" b="1"/>
              <a:t>Random Forest</a:t>
            </a:r>
          </a:p>
          <a:p>
            <a:r>
              <a:rPr lang="en-IN" sz="1000" b="1"/>
              <a:t>Features</a:t>
            </a:r>
            <a:r>
              <a:rPr lang="en-IN" sz="1000"/>
              <a:t>:</a:t>
            </a:r>
          </a:p>
          <a:p>
            <a:pPr marL="285750" indent="-285750">
              <a:buFont typeface="Arial" panose="020B0604020202020204" pitchFamily="34" charset="0"/>
              <a:buChar char="•"/>
            </a:pPr>
            <a:r>
              <a:rPr lang="en-IN" sz="1000">
                <a:ea typeface="+mn-lt"/>
                <a:cs typeface="+mn-lt"/>
              </a:rPr>
              <a:t>Ensemble of decision trees</a:t>
            </a:r>
            <a:endParaRPr lang="en-IN">
              <a:ea typeface="+mn-lt"/>
              <a:cs typeface="+mn-lt"/>
            </a:endParaRPr>
          </a:p>
          <a:p>
            <a:pPr marL="285750" indent="-285750">
              <a:buFont typeface="Arial" panose="020B0604020202020204" pitchFamily="34" charset="0"/>
              <a:buChar char="•"/>
            </a:pPr>
            <a:r>
              <a:rPr lang="en-IN" sz="1000">
                <a:ea typeface="+mn-lt"/>
                <a:cs typeface="+mn-lt"/>
              </a:rPr>
              <a:t>Robust to noise</a:t>
            </a:r>
            <a:endParaRPr lang="en-IN">
              <a:ea typeface="+mn-lt"/>
              <a:cs typeface="+mn-lt"/>
            </a:endParaRPr>
          </a:p>
          <a:p>
            <a:r>
              <a:rPr lang="en-IN" sz="1000" b="1"/>
              <a:t>Strengths</a:t>
            </a:r>
            <a:r>
              <a:rPr lang="en-IN" sz="1000"/>
              <a:t>:</a:t>
            </a:r>
          </a:p>
          <a:p>
            <a:pPr marL="285750" indent="-285750">
              <a:buFont typeface="Arial" panose="020B0604020202020204" pitchFamily="34" charset="0"/>
              <a:buChar char="•"/>
            </a:pPr>
            <a:r>
              <a:rPr lang="en-IN" sz="1000">
                <a:ea typeface="+mn-lt"/>
                <a:cs typeface="+mn-lt"/>
              </a:rPr>
              <a:t>Stable model</a:t>
            </a:r>
          </a:p>
          <a:p>
            <a:pPr marL="285750" indent="-285750">
              <a:buFont typeface="Arial" panose="020B0604020202020204" pitchFamily="34" charset="0"/>
              <a:buChar char="•"/>
            </a:pPr>
            <a:r>
              <a:rPr lang="en-IN" sz="1000">
                <a:ea typeface="+mn-lt"/>
                <a:cs typeface="+mn-lt"/>
              </a:rPr>
              <a:t>Good non-linear performance.</a:t>
            </a:r>
            <a:endParaRPr lang="en-IN">
              <a:ea typeface="+mn-lt"/>
              <a:cs typeface="+mn-lt"/>
            </a:endParaRPr>
          </a:p>
          <a:p>
            <a:pPr marL="285750" indent="-285750">
              <a:buFont typeface="Arial" panose="020B0604020202020204" pitchFamily="34" charset="0"/>
              <a:buChar char="•"/>
            </a:pPr>
            <a:r>
              <a:rPr lang="en-IN" sz="1000">
                <a:ea typeface="+mn-lt"/>
                <a:cs typeface="+mn-lt"/>
              </a:rPr>
              <a:t>Easy to tune</a:t>
            </a:r>
            <a:endParaRPr lang="en-IN"/>
          </a:p>
          <a:p>
            <a:endParaRPr lang="en-IN" sz="1000"/>
          </a:p>
        </p:txBody>
      </p:sp>
      <p:sp>
        <p:nvSpPr>
          <p:cNvPr id="22" name="Rectangle 21">
            <a:extLst>
              <a:ext uri="{FF2B5EF4-FFF2-40B4-BE49-F238E27FC236}">
                <a16:creationId xmlns:a16="http://schemas.microsoft.com/office/drawing/2014/main" id="{92D0A678-38ED-AE0A-E5D1-381D1C71738B}"/>
              </a:ext>
            </a:extLst>
          </p:cNvPr>
          <p:cNvSpPr/>
          <p:nvPr/>
        </p:nvSpPr>
        <p:spPr>
          <a:xfrm>
            <a:off x="2994524" y="4769283"/>
            <a:ext cx="2426099" cy="1556904"/>
          </a:xfrm>
          <a:prstGeom prst="rect">
            <a:avLst/>
          </a:prstGeom>
          <a:no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r>
              <a:rPr lang="en-IN" sz="1000" b="1"/>
              <a:t>Linear Regression</a:t>
            </a:r>
          </a:p>
          <a:p>
            <a:r>
              <a:rPr lang="en-IN" sz="1000" b="1"/>
              <a:t>Features</a:t>
            </a:r>
            <a:r>
              <a:rPr lang="en-IN" sz="1000"/>
              <a:t>:</a:t>
            </a:r>
            <a:endParaRPr lang="en-IN" sz="1000" b="1"/>
          </a:p>
          <a:p>
            <a:pPr marL="285750" indent="-285750">
              <a:buFont typeface="Arial" panose="020B0604020202020204" pitchFamily="34" charset="0"/>
              <a:buChar char="•"/>
            </a:pPr>
            <a:r>
              <a:rPr lang="en-IN" sz="1000">
                <a:ea typeface="+mn-lt"/>
                <a:cs typeface="+mn-lt"/>
              </a:rPr>
              <a:t>Simple linear model.</a:t>
            </a:r>
            <a:endParaRPr lang="en-IN">
              <a:ea typeface="+mn-lt"/>
              <a:cs typeface="+mn-lt"/>
            </a:endParaRPr>
          </a:p>
          <a:p>
            <a:pPr marL="285750" indent="-285750">
              <a:buFont typeface="Arial" panose="020B0604020202020204" pitchFamily="34" charset="0"/>
              <a:buChar char="•"/>
            </a:pPr>
            <a:r>
              <a:rPr lang="en-IN" sz="1000">
                <a:ea typeface="+mn-lt"/>
                <a:cs typeface="+mn-lt"/>
              </a:rPr>
              <a:t>Interpretable</a:t>
            </a:r>
            <a:endParaRPr lang="en-IN">
              <a:ea typeface="+mn-lt"/>
              <a:cs typeface="+mn-lt"/>
            </a:endParaRPr>
          </a:p>
          <a:p>
            <a:pPr marL="285750" indent="-285750">
              <a:buFont typeface="Arial" panose="020B0604020202020204" pitchFamily="34" charset="0"/>
              <a:buChar char="•"/>
            </a:pPr>
            <a:endParaRPr lang="en-IN" sz="1000">
              <a:ea typeface="+mn-lt"/>
              <a:cs typeface="+mn-lt"/>
            </a:endParaRPr>
          </a:p>
          <a:p>
            <a:r>
              <a:rPr lang="en-IN" sz="1000" b="1"/>
              <a:t>Strengths</a:t>
            </a:r>
            <a:r>
              <a:rPr lang="en-IN" sz="1000"/>
              <a:t>:</a:t>
            </a:r>
          </a:p>
          <a:p>
            <a:pPr marL="285750" indent="-285750">
              <a:buFont typeface="Arial" panose="020B0604020202020204" pitchFamily="34" charset="0"/>
              <a:buChar char="•"/>
            </a:pPr>
            <a:r>
              <a:rPr lang="en-IN" sz="1000">
                <a:ea typeface="+mn-lt"/>
                <a:cs typeface="+mn-lt"/>
              </a:rPr>
              <a:t>Fast baseline.</a:t>
            </a:r>
          </a:p>
          <a:p>
            <a:pPr marL="285750" indent="-285750">
              <a:buFont typeface="Arial" panose="020B0604020202020204" pitchFamily="34" charset="0"/>
              <a:buChar char="•"/>
            </a:pPr>
            <a:r>
              <a:rPr lang="en-IN" sz="1000">
                <a:ea typeface="+mn-lt"/>
                <a:cs typeface="+mn-lt"/>
              </a:rPr>
              <a:t>Weakest performance on this problem</a:t>
            </a:r>
            <a:endParaRPr lang="en-IN"/>
          </a:p>
          <a:p>
            <a:pPr marL="285750" indent="-285750">
              <a:buFont typeface="Arial" panose="020B0604020202020204" pitchFamily="34" charset="0"/>
              <a:buChar char="•"/>
            </a:pPr>
            <a:endParaRPr lang="en-IN" sz="1000"/>
          </a:p>
        </p:txBody>
      </p:sp>
      <p:sp>
        <p:nvSpPr>
          <p:cNvPr id="23" name="TextBox 22">
            <a:extLst>
              <a:ext uri="{FF2B5EF4-FFF2-40B4-BE49-F238E27FC236}">
                <a16:creationId xmlns:a16="http://schemas.microsoft.com/office/drawing/2014/main" id="{F968238B-A944-F4EE-A32F-52ABAB90A364}"/>
              </a:ext>
            </a:extLst>
          </p:cNvPr>
          <p:cNvSpPr txBox="1"/>
          <p:nvPr/>
        </p:nvSpPr>
        <p:spPr>
          <a:xfrm>
            <a:off x="2165684" y="6382466"/>
            <a:ext cx="12833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C00000"/>
                </a:solidFill>
                <a:latin typeface="+mj-lt"/>
                <a:ea typeface="+mj-ea"/>
                <a:cs typeface="+mj-cs"/>
              </a:rPr>
              <a:t>ML Models</a:t>
            </a:r>
          </a:p>
        </p:txBody>
      </p:sp>
    </p:spTree>
    <p:extLst>
      <p:ext uri="{BB962C8B-B14F-4D97-AF65-F5344CB8AC3E}">
        <p14:creationId xmlns:p14="http://schemas.microsoft.com/office/powerpoint/2010/main" val="296459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F4CB1B7-AF26-4C13-8E7D-0489A31E4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3" name="Rectangle 1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5B120-7B29-92DD-FAE9-271B2D3C1F94}"/>
              </a:ext>
            </a:extLst>
          </p:cNvPr>
          <p:cNvSpPr>
            <a:spLocks noGrp="1"/>
          </p:cNvSpPr>
          <p:nvPr>
            <p:ph type="title"/>
          </p:nvPr>
        </p:nvSpPr>
        <p:spPr>
          <a:xfrm>
            <a:off x="1057025" y="922644"/>
            <a:ext cx="5040285" cy="1169585"/>
          </a:xfrm>
        </p:spPr>
        <p:txBody>
          <a:bodyPr vert="horz" lIns="91440" tIns="45720" rIns="91440" bIns="45720" rtlCol="0" anchor="b">
            <a:normAutofit/>
          </a:bodyPr>
          <a:lstStyle/>
          <a:p>
            <a:r>
              <a:rPr lang="en-US" sz="3400">
                <a:latin typeface="Arial"/>
                <a:ea typeface="+mj-lt"/>
                <a:cs typeface="+mj-lt"/>
              </a:rPr>
              <a:t>EDA Soil Moisture</a:t>
            </a:r>
            <a:endParaRPr lang="en-US" sz="3400">
              <a:latin typeface="Arial"/>
              <a:cs typeface="Arial"/>
            </a:endParaRPr>
          </a:p>
          <a:p>
            <a:endParaRPr lang="en-US" sz="3400">
              <a:latin typeface="Arial"/>
              <a:cs typeface="Arial"/>
            </a:endParaRPr>
          </a:p>
        </p:txBody>
      </p:sp>
      <p:sp>
        <p:nvSpPr>
          <p:cNvPr id="34" name="Rectangle 33">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28E29D-24AB-A3C1-1801-50A05434834D}"/>
              </a:ext>
            </a:extLst>
          </p:cNvPr>
          <p:cNvSpPr>
            <a:spLocks noGrp="1"/>
          </p:cNvSpPr>
          <p:nvPr>
            <p:ph idx="1"/>
          </p:nvPr>
        </p:nvSpPr>
        <p:spPr>
          <a:xfrm>
            <a:off x="1055715" y="2508105"/>
            <a:ext cx="5040285" cy="3632493"/>
          </a:xfrm>
        </p:spPr>
        <p:txBody>
          <a:bodyPr vert="horz" lIns="91440" tIns="45720" rIns="91440" bIns="45720" rtlCol="0" anchor="ctr">
            <a:normAutofit/>
          </a:bodyPr>
          <a:lstStyle/>
          <a:p>
            <a:r>
              <a:rPr lang="en-US" sz="1600">
                <a:latin typeface="Arial"/>
                <a:ea typeface="+mn-lt"/>
                <a:cs typeface="Arial"/>
              </a:rPr>
              <a:t>Strong seasonal pattern:</a:t>
            </a:r>
          </a:p>
          <a:p>
            <a:pPr lvl="1"/>
            <a:r>
              <a:rPr lang="en-US" sz="1600">
                <a:latin typeface="Arial"/>
                <a:ea typeface="+mn-lt"/>
                <a:cs typeface="Arial"/>
              </a:rPr>
              <a:t>Monsoon → Highest moisture</a:t>
            </a:r>
          </a:p>
          <a:p>
            <a:pPr lvl="1"/>
            <a:r>
              <a:rPr lang="en-US" sz="1600">
                <a:latin typeface="Arial"/>
                <a:ea typeface="+mn-lt"/>
                <a:cs typeface="Arial"/>
              </a:rPr>
              <a:t>Summer → Lowest moisture</a:t>
            </a:r>
            <a:endParaRPr lang="en-US" sz="1600">
              <a:latin typeface="Arial"/>
              <a:cs typeface="Arial"/>
            </a:endParaRPr>
          </a:p>
          <a:p>
            <a:r>
              <a:rPr lang="en-US" sz="1600">
                <a:latin typeface="Arial"/>
                <a:ea typeface="+mn-lt"/>
                <a:cs typeface="Arial"/>
              </a:rPr>
              <a:t>Monthly trend (2018 vs 2020):</a:t>
            </a:r>
            <a:endParaRPr lang="en-US" sz="1600">
              <a:latin typeface="Arial"/>
              <a:cs typeface="Arial"/>
            </a:endParaRPr>
          </a:p>
          <a:p>
            <a:pPr lvl="1"/>
            <a:r>
              <a:rPr lang="en-US" sz="1600">
                <a:latin typeface="Arial"/>
                <a:ea typeface="+mn-lt"/>
                <a:cs typeface="Arial"/>
              </a:rPr>
              <a:t>2018 shows strong monsoon rise (~6 units)</a:t>
            </a:r>
          </a:p>
          <a:p>
            <a:pPr lvl="1"/>
            <a:r>
              <a:rPr lang="en-US" sz="1600">
                <a:latin typeface="Arial"/>
                <a:ea typeface="+mn-lt"/>
                <a:cs typeface="Arial"/>
              </a:rPr>
              <a:t>2020 lower due to missing/incomplete sensor data</a:t>
            </a:r>
            <a:endParaRPr lang="en-US" sz="1600">
              <a:latin typeface="Arial"/>
              <a:cs typeface="Arial"/>
            </a:endParaRPr>
          </a:p>
          <a:p>
            <a:r>
              <a:rPr lang="en-US" sz="1600">
                <a:latin typeface="Arial"/>
                <a:ea typeface="+mn-lt"/>
                <a:cs typeface="Arial"/>
              </a:rPr>
              <a:t>State-wise variations:</a:t>
            </a:r>
          </a:p>
          <a:p>
            <a:pPr lvl="1"/>
            <a:r>
              <a:rPr lang="en-US" sz="1600">
                <a:latin typeface="Arial"/>
                <a:ea typeface="+mn-lt"/>
                <a:cs typeface="Arial"/>
              </a:rPr>
              <a:t>High moisture: Andaman &amp; Nicobar, Uttarakhand, Assam</a:t>
            </a:r>
            <a:endParaRPr lang="en-US" sz="1600">
              <a:latin typeface="Arial"/>
              <a:cs typeface="Arial"/>
            </a:endParaRPr>
          </a:p>
          <a:p>
            <a:pPr lvl="1"/>
            <a:r>
              <a:rPr lang="en-US" sz="1600">
                <a:latin typeface="Arial"/>
                <a:ea typeface="+mn-lt"/>
                <a:cs typeface="Arial"/>
              </a:rPr>
              <a:t>Low moisture: Ladakh, Gujarat, </a:t>
            </a:r>
            <a:endParaRPr lang="en-US" sz="1600">
              <a:latin typeface="Arial"/>
              <a:cs typeface="Arial"/>
            </a:endParaRPr>
          </a:p>
          <a:p>
            <a:r>
              <a:rPr lang="en-US" sz="1600">
                <a:latin typeface="Arial"/>
                <a:ea typeface="+mn-lt"/>
                <a:cs typeface="Arial"/>
              </a:rPr>
              <a:t>Result: Season + State + District are key predictors</a:t>
            </a:r>
            <a:endParaRPr lang="en-US" sz="1600">
              <a:latin typeface="Arial"/>
              <a:cs typeface="Arial"/>
            </a:endParaRPr>
          </a:p>
          <a:p>
            <a:endParaRPr lang="en-US" sz="1600">
              <a:latin typeface="Arial"/>
              <a:cs typeface="Arial"/>
            </a:endParaRPr>
          </a:p>
        </p:txBody>
      </p:sp>
      <p:pic>
        <p:nvPicPr>
          <p:cNvPr id="5" name="Picture 4" descr="A graph with lines and dots&#10;&#10;AI-generated content may be incorrect.">
            <a:extLst>
              <a:ext uri="{FF2B5EF4-FFF2-40B4-BE49-F238E27FC236}">
                <a16:creationId xmlns:a16="http://schemas.microsoft.com/office/drawing/2014/main" id="{DFFBFD7E-6F3D-9ADA-6366-B20868083CFC}"/>
              </a:ext>
            </a:extLst>
          </p:cNvPr>
          <p:cNvPicPr>
            <a:picLocks noChangeAspect="1"/>
          </p:cNvPicPr>
          <p:nvPr/>
        </p:nvPicPr>
        <p:blipFill>
          <a:blip r:embed="rId2"/>
          <a:srcRect l="4617" r="10362" b="1"/>
          <a:stretch>
            <a:fillRect/>
          </a:stretch>
        </p:blipFill>
        <p:spPr>
          <a:xfrm>
            <a:off x="6946667" y="774285"/>
            <a:ext cx="4389120" cy="2581173"/>
          </a:xfrm>
          <a:prstGeom prst="rect">
            <a:avLst/>
          </a:prstGeom>
        </p:spPr>
      </p:pic>
      <p:pic>
        <p:nvPicPr>
          <p:cNvPr id="4" name="Picture 3" descr="A graph of different seasons&#10;&#10;AI-generated content may be incorrect.">
            <a:extLst>
              <a:ext uri="{FF2B5EF4-FFF2-40B4-BE49-F238E27FC236}">
                <a16:creationId xmlns:a16="http://schemas.microsoft.com/office/drawing/2014/main" id="{6BCC1045-AECD-EDB4-FBB2-05BD49B5839D}"/>
              </a:ext>
            </a:extLst>
          </p:cNvPr>
          <p:cNvPicPr>
            <a:picLocks noChangeAspect="1"/>
          </p:cNvPicPr>
          <p:nvPr/>
        </p:nvPicPr>
        <p:blipFill>
          <a:blip r:embed="rId3"/>
          <a:srcRect r="14979" b="1"/>
          <a:stretch>
            <a:fillRect/>
          </a:stretch>
        </p:blipFill>
        <p:spPr>
          <a:xfrm>
            <a:off x="6946667" y="3575074"/>
            <a:ext cx="4389120" cy="2581173"/>
          </a:xfrm>
          <a:prstGeom prst="rect">
            <a:avLst/>
          </a:prstGeom>
        </p:spPr>
      </p:pic>
    </p:spTree>
    <p:extLst>
      <p:ext uri="{BB962C8B-B14F-4D97-AF65-F5344CB8AC3E}">
        <p14:creationId xmlns:p14="http://schemas.microsoft.com/office/powerpoint/2010/main" val="1188638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BE71-C930-2079-CD69-56BC9CC5AC6E}"/>
              </a:ext>
            </a:extLst>
          </p:cNvPr>
          <p:cNvSpPr>
            <a:spLocks noGrp="1"/>
          </p:cNvSpPr>
          <p:nvPr>
            <p:ph type="title"/>
          </p:nvPr>
        </p:nvSpPr>
        <p:spPr>
          <a:xfrm>
            <a:off x="0" y="1016537"/>
            <a:ext cx="1606038" cy="1362869"/>
          </a:xfrm>
        </p:spPr>
        <p:txBody>
          <a:bodyPr anchor="t">
            <a:normAutofit fontScale="90000"/>
          </a:bodyPr>
          <a:lstStyle/>
          <a:p>
            <a:r>
              <a:rPr lang="en-IN" sz="1400" b="1"/>
              <a:t>EDA</a:t>
            </a:r>
            <a:br>
              <a:rPr lang="en-IN" sz="1400" b="1">
                <a:solidFill>
                  <a:schemeClr val="accent1">
                    <a:lumMod val="60000"/>
                    <a:lumOff val="40000"/>
                  </a:schemeClr>
                </a:solidFill>
              </a:rPr>
            </a:br>
            <a:r>
              <a:rPr lang="en-IN" sz="1400" b="1">
                <a:solidFill>
                  <a:schemeClr val="accent1">
                    <a:lumMod val="60000"/>
                    <a:lumOff val="40000"/>
                  </a:schemeClr>
                </a:solidFill>
              </a:rPr>
              <a:t>Data Preparation</a:t>
            </a:r>
            <a:br>
              <a:rPr lang="en-IN" sz="1400" b="1"/>
            </a:br>
            <a:r>
              <a:rPr lang="en-IN" sz="1400" b="1">
                <a:solidFill>
                  <a:schemeClr val="accent2">
                    <a:lumMod val="40000"/>
                    <a:lumOff val="60000"/>
                  </a:schemeClr>
                </a:solidFill>
              </a:rPr>
              <a:t>Feature Engineering</a:t>
            </a:r>
            <a:br>
              <a:rPr lang="en-IN" sz="1400" b="1">
                <a:solidFill>
                  <a:schemeClr val="accent2">
                    <a:lumMod val="40000"/>
                    <a:lumOff val="60000"/>
                  </a:schemeClr>
                </a:solidFill>
              </a:rPr>
            </a:br>
            <a:r>
              <a:rPr lang="en-IN" sz="1400" b="1">
                <a:solidFill>
                  <a:schemeClr val="accent5">
                    <a:lumMod val="40000"/>
                    <a:lumOff val="60000"/>
                  </a:schemeClr>
                </a:solidFill>
              </a:rPr>
              <a:t>Model Training</a:t>
            </a:r>
            <a:br>
              <a:rPr lang="en-IN" sz="1400" b="1">
                <a:solidFill>
                  <a:schemeClr val="accent5">
                    <a:lumMod val="40000"/>
                    <a:lumOff val="60000"/>
                  </a:schemeClr>
                </a:solidFill>
              </a:rPr>
            </a:br>
            <a:r>
              <a:rPr lang="en-IN" sz="1400" b="1">
                <a:solidFill>
                  <a:srgbClr val="FFC000"/>
                </a:solidFill>
              </a:rPr>
              <a:t>Evaluation Strategy</a:t>
            </a:r>
          </a:p>
        </p:txBody>
      </p:sp>
      <p:pic>
        <p:nvPicPr>
          <p:cNvPr id="7" name="Graphic 6" descr="Statistics">
            <a:extLst>
              <a:ext uri="{FF2B5EF4-FFF2-40B4-BE49-F238E27FC236}">
                <a16:creationId xmlns:a16="http://schemas.microsoft.com/office/drawing/2014/main" id="{A486E720-3301-A3C3-FCE9-49FA1DE5E4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44" y="172065"/>
            <a:ext cx="914400" cy="914400"/>
          </a:xfrm>
          <a:prstGeom prst="rect">
            <a:avLst/>
          </a:prstGeom>
        </p:spPr>
      </p:pic>
      <p:sp>
        <p:nvSpPr>
          <p:cNvPr id="4" name="TextBox 3">
            <a:extLst>
              <a:ext uri="{FF2B5EF4-FFF2-40B4-BE49-F238E27FC236}">
                <a16:creationId xmlns:a16="http://schemas.microsoft.com/office/drawing/2014/main" id="{F92B7077-AAEC-DD4F-FF8A-5F058F919149}"/>
              </a:ext>
            </a:extLst>
          </p:cNvPr>
          <p:cNvSpPr txBox="1"/>
          <p:nvPr/>
        </p:nvSpPr>
        <p:spPr>
          <a:xfrm>
            <a:off x="3322" y="2236506"/>
            <a:ext cx="3098313" cy="4985980"/>
          </a:xfrm>
          <a:prstGeom prst="rect">
            <a:avLst/>
          </a:prstGeom>
          <a:noFill/>
        </p:spPr>
        <p:txBody>
          <a:bodyPr wrap="square" lIns="91440" tIns="45720" rIns="91440" bIns="45720" rtlCol="0" anchor="t">
            <a:spAutoFit/>
          </a:bodyPr>
          <a:lstStyle/>
          <a:p>
            <a:pPr lvl="0"/>
            <a:r>
              <a:rPr lang="en-IN" sz="1200" b="1">
                <a:solidFill>
                  <a:srgbClr val="C00000"/>
                </a:solidFill>
              </a:rPr>
              <a:t>Data Augmentation (Critical for Small Datasets)</a:t>
            </a:r>
          </a:p>
          <a:p>
            <a:pPr lvl="0"/>
            <a:r>
              <a:rPr lang="en-IN" sz="1200"/>
              <a:t>Since only 200 images are available, aggressive augmentation is necessary to synthetically expand the dataset.</a:t>
            </a:r>
          </a:p>
          <a:p>
            <a:pPr lvl="0"/>
            <a:r>
              <a:rPr lang="en-IN" sz="1200"/>
              <a:t>Transformations included:</a:t>
            </a:r>
          </a:p>
          <a:p>
            <a:pPr marL="628650" lvl="1" indent="-171450">
              <a:buFont typeface="Arial" panose="020B0604020202020204" pitchFamily="34" charset="0"/>
              <a:buChar char="•"/>
            </a:pPr>
            <a:r>
              <a:rPr lang="en-IN" sz="1200" err="1"/>
              <a:t>RandomResizedCrop</a:t>
            </a:r>
            <a:endParaRPr lang="en-IN" sz="1200"/>
          </a:p>
          <a:p>
            <a:pPr marL="628650" lvl="1" indent="-171450">
              <a:buFont typeface="Arial" panose="020B0604020202020204" pitchFamily="34" charset="0"/>
              <a:buChar char="•"/>
            </a:pPr>
            <a:r>
              <a:rPr lang="en-IN" sz="1200"/>
              <a:t>Rotation (±20°)</a:t>
            </a:r>
          </a:p>
          <a:p>
            <a:pPr marL="628650" lvl="1" indent="-171450">
              <a:buFont typeface="Arial" panose="020B0604020202020204" pitchFamily="34" charset="0"/>
              <a:buChar char="•"/>
            </a:pPr>
            <a:r>
              <a:rPr lang="en-IN" sz="1200"/>
              <a:t>Horizontal flips</a:t>
            </a:r>
          </a:p>
          <a:p>
            <a:pPr marL="628650" lvl="1" indent="-171450">
              <a:buFont typeface="Arial" panose="020B0604020202020204" pitchFamily="34" charset="0"/>
              <a:buChar char="•"/>
            </a:pPr>
            <a:r>
              <a:rPr lang="en-IN" sz="1200"/>
              <a:t>Colour jittering</a:t>
            </a:r>
          </a:p>
          <a:p>
            <a:pPr marL="628650" lvl="1" indent="-171450">
              <a:buFont typeface="Arial" panose="020B0604020202020204" pitchFamily="34" charset="0"/>
              <a:buChar char="•"/>
            </a:pPr>
            <a:r>
              <a:rPr lang="en-IN" sz="1200"/>
              <a:t>Gaussian blur</a:t>
            </a:r>
          </a:p>
          <a:p>
            <a:pPr marL="628650" lvl="1" indent="-171450">
              <a:buFont typeface="Arial" panose="020B0604020202020204" pitchFamily="34" charset="0"/>
              <a:buChar char="•"/>
            </a:pPr>
            <a:r>
              <a:rPr lang="en-IN" sz="1200"/>
              <a:t>Normalization</a:t>
            </a:r>
          </a:p>
          <a:p>
            <a:pPr marL="628650" lvl="1" indent="-171450">
              <a:buFont typeface="Arial" panose="020B0604020202020204" pitchFamily="34" charset="0"/>
              <a:buChar char="•"/>
            </a:pPr>
            <a:endParaRPr lang="en-IN" sz="1200"/>
          </a:p>
          <a:p>
            <a:r>
              <a:rPr lang="en-IN" sz="1200"/>
              <a:t>This creates diverse training samples and reduces overfitting.</a:t>
            </a:r>
          </a:p>
          <a:p>
            <a:endParaRPr lang="en-IN" sz="1200"/>
          </a:p>
          <a:p>
            <a:pPr lvl="0"/>
            <a:r>
              <a:rPr lang="en-IN" sz="1200" b="1">
                <a:solidFill>
                  <a:srgbClr val="C00000"/>
                </a:solidFill>
              </a:rPr>
              <a:t>Transfer Learning</a:t>
            </a:r>
          </a:p>
          <a:p>
            <a:pPr marL="171450" indent="-171450">
              <a:buFont typeface="Arial" panose="020B0604020202020204" pitchFamily="34" charset="0"/>
              <a:buChar char="•"/>
            </a:pPr>
            <a:r>
              <a:rPr lang="en-IN" sz="1200"/>
              <a:t>Given the dataset size, transfer learning using </a:t>
            </a:r>
            <a:r>
              <a:rPr lang="en-IN" sz="1200" err="1"/>
              <a:t>ResNet</a:t>
            </a:r>
            <a:r>
              <a:rPr lang="en-IN" sz="1200"/>
              <a:t> was applied:</a:t>
            </a:r>
          </a:p>
          <a:p>
            <a:pPr marL="171450" indent="-171450">
              <a:buFont typeface="Arial" panose="020B0604020202020204" pitchFamily="34" charset="0"/>
              <a:buChar char="•"/>
            </a:pPr>
            <a:r>
              <a:rPr lang="en-IN" sz="1200"/>
              <a:t>Early layers frozen (detect general features)</a:t>
            </a:r>
          </a:p>
          <a:p>
            <a:pPr marL="171450" indent="-171450">
              <a:buFont typeface="Arial" panose="020B0604020202020204" pitchFamily="34" charset="0"/>
              <a:buChar char="•"/>
            </a:pPr>
            <a:r>
              <a:rPr lang="en-IN" sz="1200"/>
              <a:t>Deeper layers finetuned (learn crop-specific disease patterns)</a:t>
            </a:r>
          </a:p>
          <a:p>
            <a:pPr marL="171450" indent="-171450">
              <a:buFont typeface="Arial" panose="020B0604020202020204" pitchFamily="34" charset="0"/>
              <a:buChar char="•"/>
            </a:pPr>
            <a:r>
              <a:rPr lang="en-IN" sz="1200"/>
              <a:t>This drastically reduces training time and improves accuracy.</a:t>
            </a:r>
          </a:p>
          <a:p>
            <a:endParaRPr lang="en-IN"/>
          </a:p>
        </p:txBody>
      </p:sp>
      <p:sp>
        <p:nvSpPr>
          <p:cNvPr id="3" name="TextBox 4">
            <a:extLst>
              <a:ext uri="{FF2B5EF4-FFF2-40B4-BE49-F238E27FC236}">
                <a16:creationId xmlns:a16="http://schemas.microsoft.com/office/drawing/2014/main" id="{1F8274BB-4B84-6E8B-F0B5-B4EB0BDEC39C}"/>
              </a:ext>
            </a:extLst>
          </p:cNvPr>
          <p:cNvSpPr txBox="1"/>
          <p:nvPr/>
        </p:nvSpPr>
        <p:spPr>
          <a:xfrm>
            <a:off x="5861654" y="3162271"/>
            <a:ext cx="3232177" cy="393954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sz="1600" b="1" dirty="0">
              <a:solidFill>
                <a:srgbClr val="C00000"/>
              </a:solidFill>
            </a:endParaRPr>
          </a:p>
          <a:p>
            <a:r>
              <a:rPr lang="en-IN" sz="1600" b="1" dirty="0">
                <a:solidFill>
                  <a:srgbClr val="0070C0"/>
                </a:solidFill>
              </a:rPr>
              <a:t>Training Strategy:</a:t>
            </a:r>
            <a:endParaRPr lang="en-IN" dirty="0">
              <a:solidFill>
                <a:srgbClr val="0070C0"/>
              </a:solidFill>
            </a:endParaRPr>
          </a:p>
          <a:p>
            <a:endParaRPr lang="en-IN" sz="1600" dirty="0"/>
          </a:p>
          <a:p>
            <a:r>
              <a:rPr lang="en-IN" sz="1600" b="1" dirty="0"/>
              <a:t>1. </a:t>
            </a:r>
            <a:r>
              <a:rPr lang="en-IN" sz="1200" b="1" dirty="0"/>
              <a:t>Optimizer</a:t>
            </a:r>
            <a:endParaRPr lang="en-IN" sz="1200" dirty="0"/>
          </a:p>
          <a:p>
            <a:pPr marL="285750" indent="-285750">
              <a:buFont typeface="Arial" panose="020B0604020202020204" pitchFamily="34" charset="0"/>
              <a:buChar char="•"/>
            </a:pPr>
            <a:r>
              <a:rPr lang="en-IN" sz="1200" dirty="0" err="1"/>
              <a:t>optim.AdamW</a:t>
            </a:r>
            <a:r>
              <a:rPr lang="en-IN" sz="1200" dirty="0"/>
              <a:t>(</a:t>
            </a:r>
            <a:r>
              <a:rPr lang="en-IN" sz="1200" dirty="0" err="1"/>
              <a:t>lr</a:t>
            </a:r>
            <a:r>
              <a:rPr lang="en-IN" sz="1200" dirty="0"/>
              <a:t> = 1e-3 or 1e-4)</a:t>
            </a:r>
          </a:p>
          <a:p>
            <a:pPr marL="285750" lvl="0" indent="-285750">
              <a:buFont typeface="Arial" panose="020B0604020202020204" pitchFamily="34" charset="0"/>
              <a:buChar char="•"/>
            </a:pPr>
            <a:r>
              <a:rPr lang="en-IN" sz="1200" dirty="0" err="1"/>
              <a:t>AdamW</a:t>
            </a:r>
            <a:r>
              <a:rPr lang="en-IN" sz="1200" dirty="0"/>
              <a:t> prevents weight decay issues</a:t>
            </a:r>
          </a:p>
          <a:p>
            <a:pPr marL="285750" lvl="0" indent="-285750">
              <a:buFont typeface="Arial" panose="020B0604020202020204" pitchFamily="34" charset="0"/>
              <a:buChar char="•"/>
            </a:pPr>
            <a:r>
              <a:rPr lang="en-IN" sz="1200" dirty="0"/>
              <a:t>Works well with deep networks</a:t>
            </a:r>
          </a:p>
          <a:p>
            <a:pPr lvl="0"/>
            <a:endParaRPr lang="en-IN" sz="1200" dirty="0"/>
          </a:p>
          <a:p>
            <a:r>
              <a:rPr lang="en-IN" sz="1200" b="1" dirty="0"/>
              <a:t>2. Learning Rate Scheduler</a:t>
            </a:r>
            <a:endParaRPr lang="en-IN" sz="1200" dirty="0"/>
          </a:p>
          <a:p>
            <a:pPr marL="285750" lvl="0" indent="-285750">
              <a:buFont typeface="Arial" panose="020B0604020202020204" pitchFamily="34" charset="0"/>
              <a:buChar char="•"/>
            </a:pPr>
            <a:r>
              <a:rPr lang="en-IN" sz="1200" dirty="0"/>
              <a:t>Automatically reduces LR if validation loss stagnates</a:t>
            </a:r>
          </a:p>
          <a:p>
            <a:pPr marL="285750" lvl="0" indent="-285750">
              <a:buFont typeface="Arial" panose="020B0604020202020204" pitchFamily="34" charset="0"/>
              <a:buChar char="•"/>
            </a:pPr>
            <a:r>
              <a:rPr lang="en-IN" sz="1200" dirty="0"/>
              <a:t>Helps models escape local minima</a:t>
            </a:r>
          </a:p>
          <a:p>
            <a:pPr marL="285750" lvl="0" indent="-285750">
              <a:buFont typeface="Arial" panose="020B0604020202020204" pitchFamily="34" charset="0"/>
              <a:buChar char="•"/>
            </a:pPr>
            <a:r>
              <a:rPr lang="en-IN" sz="1200" dirty="0"/>
              <a:t>Improves convergence stability</a:t>
            </a:r>
          </a:p>
          <a:p>
            <a:pPr lvl="0"/>
            <a:endParaRPr lang="en-IN" sz="1200" dirty="0"/>
          </a:p>
          <a:p>
            <a:r>
              <a:rPr lang="en-IN" sz="1200" b="1" dirty="0"/>
              <a:t>3. Early Stopping</a:t>
            </a:r>
            <a:endParaRPr lang="en-IN" sz="1200" dirty="0"/>
          </a:p>
          <a:p>
            <a:pPr marL="285750" lvl="0" indent="-285750">
              <a:buFont typeface="Arial" panose="020B0604020202020204" pitchFamily="34" charset="0"/>
              <a:buChar char="•"/>
            </a:pPr>
            <a:r>
              <a:rPr lang="en-IN" sz="1200" dirty="0"/>
              <a:t>Stops training when no improvement</a:t>
            </a:r>
          </a:p>
          <a:p>
            <a:pPr marL="285750" lvl="0" indent="-285750">
              <a:buFont typeface="Arial" panose="020B0604020202020204" pitchFamily="34" charset="0"/>
              <a:buChar char="•"/>
            </a:pPr>
            <a:r>
              <a:rPr lang="en-IN" sz="1200" dirty="0"/>
              <a:t>Prevents overfitting</a:t>
            </a:r>
          </a:p>
          <a:p>
            <a:pPr marL="285750" lvl="0" indent="-285750">
              <a:buFont typeface="Arial" panose="020B0604020202020204" pitchFamily="34" charset="0"/>
              <a:buChar char="•"/>
            </a:pPr>
            <a:r>
              <a:rPr lang="en-IN" sz="1200" dirty="0"/>
              <a:t>Saves the best model checkpoint</a:t>
            </a:r>
          </a:p>
          <a:p>
            <a:endParaRPr lang="en-IN" dirty="0"/>
          </a:p>
        </p:txBody>
      </p:sp>
      <p:sp>
        <p:nvSpPr>
          <p:cNvPr id="5" name="TextBox 3">
            <a:extLst>
              <a:ext uri="{FF2B5EF4-FFF2-40B4-BE49-F238E27FC236}">
                <a16:creationId xmlns:a16="http://schemas.microsoft.com/office/drawing/2014/main" id="{4BEB8199-51E8-250A-FA73-8022CD547ACB}"/>
              </a:ext>
            </a:extLst>
          </p:cNvPr>
          <p:cNvSpPr txBox="1"/>
          <p:nvPr/>
        </p:nvSpPr>
        <p:spPr>
          <a:xfrm>
            <a:off x="9086004" y="5414"/>
            <a:ext cx="3107207" cy="717119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600" b="1" dirty="0">
                <a:solidFill>
                  <a:srgbClr val="0070C0"/>
                </a:solidFill>
              </a:rPr>
              <a:t>Evaluation Strategy:</a:t>
            </a:r>
          </a:p>
          <a:p>
            <a:pPr marL="171450" lvl="0" indent="-171450">
              <a:buFont typeface="Arial" panose="020B0604020202020204" pitchFamily="34" charset="0"/>
              <a:buChar char="•"/>
            </a:pPr>
            <a:r>
              <a:rPr lang="en-IN" sz="1200" dirty="0"/>
              <a:t>Accuracy</a:t>
            </a:r>
          </a:p>
          <a:p>
            <a:pPr marL="171450" lvl="0" indent="-171450">
              <a:buFont typeface="Arial" panose="020B0604020202020204" pitchFamily="34" charset="0"/>
              <a:buChar char="•"/>
            </a:pPr>
            <a:r>
              <a:rPr lang="en-IN" sz="1200" dirty="0"/>
              <a:t>Validation Loss</a:t>
            </a:r>
          </a:p>
          <a:p>
            <a:pPr marL="171450" lvl="0" indent="-171450">
              <a:buFont typeface="Arial" panose="020B0604020202020204" pitchFamily="34" charset="0"/>
              <a:buChar char="•"/>
            </a:pPr>
            <a:r>
              <a:rPr lang="en-IN" sz="1200" dirty="0"/>
              <a:t>Test Loss</a:t>
            </a:r>
          </a:p>
          <a:p>
            <a:pPr marL="171450" lvl="0" indent="-171450">
              <a:buFont typeface="Arial" panose="020B0604020202020204" pitchFamily="34" charset="0"/>
              <a:buChar char="•"/>
            </a:pPr>
            <a:r>
              <a:rPr lang="en-IN" sz="1200" dirty="0"/>
              <a:t>Per-Class Accuracy</a:t>
            </a:r>
          </a:p>
          <a:p>
            <a:pPr marL="171450" lvl="0" indent="-171450">
              <a:buFont typeface="Arial" panose="020B0604020202020204" pitchFamily="34" charset="0"/>
              <a:buChar char="•"/>
            </a:pPr>
            <a:r>
              <a:rPr lang="en-IN" sz="1200" dirty="0"/>
              <a:t>Top 3 Prediction Accuracy (for soil moisture dataset)</a:t>
            </a:r>
          </a:p>
          <a:p>
            <a:endParaRPr lang="en-IN" sz="1200" b="1" dirty="0"/>
          </a:p>
          <a:p>
            <a:r>
              <a:rPr lang="en-IN" sz="1200" b="1" dirty="0"/>
              <a:t>Confusion Matrix</a:t>
            </a:r>
            <a:endParaRPr lang="en-IN" sz="1200" dirty="0"/>
          </a:p>
          <a:p>
            <a:pPr marL="171450" lvl="0" indent="-171450">
              <a:buFont typeface="Arial" panose="020B0604020202020204" pitchFamily="34" charset="0"/>
              <a:buChar char="•"/>
            </a:pPr>
            <a:r>
              <a:rPr lang="en-IN" sz="1200" dirty="0"/>
              <a:t>Shows which classes are confused</a:t>
            </a:r>
          </a:p>
          <a:p>
            <a:pPr marL="171450" lvl="0" indent="-171450">
              <a:buFont typeface="Arial" panose="020B0604020202020204" pitchFamily="34" charset="0"/>
              <a:buChar char="•"/>
            </a:pPr>
            <a:r>
              <a:rPr lang="en-IN" sz="1200" dirty="0"/>
              <a:t>Important for imbalanced datasets</a:t>
            </a:r>
          </a:p>
          <a:p>
            <a:pPr marL="171450" lvl="0" indent="-171450">
              <a:buFont typeface="Arial" panose="020B0604020202020204" pitchFamily="34" charset="0"/>
              <a:buChar char="•"/>
            </a:pPr>
            <a:r>
              <a:rPr lang="en-IN" sz="1200" dirty="0"/>
              <a:t>Helps diagnose:</a:t>
            </a:r>
          </a:p>
          <a:p>
            <a:pPr marL="171450" lvl="0" indent="-171450">
              <a:buFont typeface="Arial" panose="020B0604020202020204" pitchFamily="34" charset="0"/>
              <a:buChar char="•"/>
            </a:pPr>
            <a:r>
              <a:rPr lang="en-IN" sz="1200" dirty="0"/>
              <a:t>Misclassification patterns</a:t>
            </a:r>
          </a:p>
          <a:p>
            <a:pPr marL="171450" lvl="0" indent="-171450">
              <a:buFont typeface="Arial" panose="020B0604020202020204" pitchFamily="34" charset="0"/>
              <a:buChar char="•"/>
            </a:pPr>
            <a:r>
              <a:rPr lang="en-IN" sz="1200" dirty="0"/>
              <a:t>Classes with poor representation  </a:t>
            </a:r>
          </a:p>
          <a:p>
            <a:pPr marL="171450" lvl="0" indent="-171450">
              <a:buFont typeface="Arial" panose="020B0604020202020204" pitchFamily="34" charset="0"/>
              <a:buChar char="•"/>
            </a:pPr>
            <a:endParaRPr lang="en-IN" sz="1200" dirty="0"/>
          </a:p>
          <a:p>
            <a:r>
              <a:rPr lang="en-IN" sz="1200" b="1" dirty="0"/>
              <a:t>Ensemble Learning</a:t>
            </a:r>
            <a:endParaRPr lang="en-IN" sz="1200" dirty="0"/>
          </a:p>
          <a:p>
            <a:pPr marL="171450" indent="-171450">
              <a:buFont typeface="Arial" panose="020B0604020202020204" pitchFamily="34" charset="0"/>
              <a:buChar char="•"/>
            </a:pPr>
            <a:r>
              <a:rPr lang="en-IN" sz="1200" dirty="0"/>
              <a:t>Simple Majority Voting</a:t>
            </a:r>
          </a:p>
          <a:p>
            <a:pPr marL="171450" lvl="0" indent="-171450">
              <a:buFont typeface="Arial" panose="020B0604020202020204" pitchFamily="34" charset="0"/>
              <a:buChar char="•"/>
            </a:pPr>
            <a:r>
              <a:rPr lang="en-IN" sz="1200" dirty="0"/>
              <a:t>Takes predictions from CNN, </a:t>
            </a:r>
            <a:r>
              <a:rPr lang="en-IN" sz="1200" dirty="0" err="1"/>
              <a:t>ResNet</a:t>
            </a:r>
            <a:r>
              <a:rPr lang="en-IN" sz="1200" dirty="0"/>
              <a:t>, VGG</a:t>
            </a:r>
          </a:p>
          <a:p>
            <a:pPr marL="171450" lvl="0" indent="-171450">
              <a:buFont typeface="Arial" panose="020B0604020202020204" pitchFamily="34" charset="0"/>
              <a:buChar char="•"/>
            </a:pPr>
            <a:r>
              <a:rPr lang="en-IN" sz="1200" dirty="0"/>
              <a:t>Chooses majority vote</a:t>
            </a:r>
          </a:p>
          <a:p>
            <a:pPr lvl="0"/>
            <a:endParaRPr lang="en-IN" sz="1200" dirty="0"/>
          </a:p>
          <a:p>
            <a:r>
              <a:rPr lang="en-IN" sz="1200" b="1" dirty="0"/>
              <a:t>Benefit:</a:t>
            </a:r>
            <a:endParaRPr lang="en-IN" sz="1200" dirty="0"/>
          </a:p>
          <a:p>
            <a:pPr marL="171450" lvl="0" indent="-171450">
              <a:buFont typeface="Arial" panose="020B0604020202020204" pitchFamily="34" charset="0"/>
              <a:buChar char="•"/>
            </a:pPr>
            <a:r>
              <a:rPr lang="en-IN" sz="1200" dirty="0"/>
              <a:t>Improves robustness</a:t>
            </a:r>
          </a:p>
          <a:p>
            <a:pPr marL="171450" lvl="0" indent="-171450">
              <a:buFont typeface="Arial" panose="020B0604020202020204" pitchFamily="34" charset="0"/>
              <a:buChar char="•"/>
            </a:pPr>
            <a:r>
              <a:rPr lang="en-IN" sz="1200" dirty="0"/>
              <a:t>Reduces model-specific errors</a:t>
            </a:r>
          </a:p>
          <a:p>
            <a:pPr marL="171450" lvl="0" indent="-171450">
              <a:buFont typeface="Arial" panose="020B0604020202020204" pitchFamily="34" charset="0"/>
              <a:buChar char="•"/>
            </a:pPr>
            <a:r>
              <a:rPr lang="en-IN" sz="1200" dirty="0"/>
              <a:t>Often outperforms single models</a:t>
            </a:r>
          </a:p>
          <a:p>
            <a:pPr lvl="0"/>
            <a:endParaRPr lang="en-IN" sz="1200" dirty="0"/>
          </a:p>
          <a:p>
            <a:r>
              <a:rPr lang="en-IN" sz="1200" b="1" dirty="0"/>
              <a:t>Visualized Training Curves</a:t>
            </a:r>
            <a:endParaRPr lang="en-IN" sz="1200" dirty="0"/>
          </a:p>
          <a:p>
            <a:pPr marL="171450" lvl="0" indent="-171450">
              <a:buFont typeface="Arial" panose="020B0604020202020204" pitchFamily="34" charset="0"/>
              <a:buChar char="•"/>
            </a:pPr>
            <a:r>
              <a:rPr lang="en-IN" sz="1200" dirty="0"/>
              <a:t>Training vs validation loss</a:t>
            </a:r>
          </a:p>
          <a:p>
            <a:pPr marL="171450" lvl="0" indent="-171450">
              <a:buFont typeface="Arial" panose="020B0604020202020204" pitchFamily="34" charset="0"/>
              <a:buChar char="•"/>
            </a:pPr>
            <a:r>
              <a:rPr lang="en-IN" sz="1200" dirty="0"/>
              <a:t>Training vs validation accuracy</a:t>
            </a:r>
          </a:p>
          <a:p>
            <a:pPr marL="171450" lvl="0" indent="-171450">
              <a:buFont typeface="Arial" panose="020B0604020202020204" pitchFamily="34" charset="0"/>
              <a:buChar char="•"/>
            </a:pPr>
            <a:r>
              <a:rPr lang="en-IN" sz="1200" dirty="0"/>
              <a:t>Comparison across models</a:t>
            </a:r>
          </a:p>
          <a:p>
            <a:pPr marL="171450" indent="-171450">
              <a:buFont typeface="Arial" panose="020B0604020202020204" pitchFamily="34" charset="0"/>
              <a:buChar char="•"/>
            </a:pPr>
            <a:r>
              <a:rPr lang="en-IN" sz="1200" dirty="0"/>
              <a:t>Useful for interpreting:</a:t>
            </a:r>
          </a:p>
          <a:p>
            <a:pPr marL="171450" lvl="0" indent="-171450">
              <a:buFont typeface="Arial" panose="020B0604020202020204" pitchFamily="34" charset="0"/>
              <a:buChar char="•"/>
            </a:pPr>
            <a:r>
              <a:rPr lang="en-IN" sz="1200" dirty="0"/>
              <a:t>Overfitting</a:t>
            </a:r>
          </a:p>
          <a:p>
            <a:pPr marL="171450" lvl="0" indent="-171450">
              <a:buFont typeface="Arial" panose="020B0604020202020204" pitchFamily="34" charset="0"/>
              <a:buChar char="•"/>
            </a:pPr>
            <a:r>
              <a:rPr lang="en-IN" sz="1200" dirty="0"/>
              <a:t>Underfitting</a:t>
            </a:r>
          </a:p>
          <a:p>
            <a:pPr marL="171450" lvl="0" indent="-171450">
              <a:buFont typeface="Arial" panose="020B0604020202020204" pitchFamily="34" charset="0"/>
              <a:buChar char="•"/>
            </a:pPr>
            <a:r>
              <a:rPr lang="en-IN" sz="1200" dirty="0"/>
              <a:t>Convergence</a:t>
            </a:r>
          </a:p>
          <a:p>
            <a:endParaRPr lang="en-IN" dirty="0"/>
          </a:p>
          <a:p>
            <a:pPr lvl="0"/>
            <a:endParaRPr lang="en-IN" sz="1200" dirty="0"/>
          </a:p>
          <a:p>
            <a:endParaRPr lang="en-IN" dirty="0"/>
          </a:p>
        </p:txBody>
      </p:sp>
      <p:sp>
        <p:nvSpPr>
          <p:cNvPr id="11" name="Content Placeholder 2">
            <a:extLst>
              <a:ext uri="{FF2B5EF4-FFF2-40B4-BE49-F238E27FC236}">
                <a16:creationId xmlns:a16="http://schemas.microsoft.com/office/drawing/2014/main" id="{7120CDF4-2AD2-4502-6D6C-CB20B439D0B5}"/>
              </a:ext>
            </a:extLst>
          </p:cNvPr>
          <p:cNvSpPr>
            <a:spLocks noGrp="1"/>
          </p:cNvSpPr>
          <p:nvPr/>
        </p:nvSpPr>
        <p:spPr>
          <a:xfrm>
            <a:off x="2870814" y="2583064"/>
            <a:ext cx="2759776" cy="4062075"/>
          </a:xfrm>
          <a:prstGeom prst="rect">
            <a:avLst/>
          </a:prstGeom>
        </p:spPr>
        <p:txBody>
          <a:bodyPr vert="horz" lIns="91440" tIns="45720" rIns="91440" bIns="45720" rtlCol="0" anchor="ctr">
            <a:noAutofit/>
          </a:bodyPr>
          <a:lstStyle>
            <a:defPPr>
              <a:defRPr lang="en-US"/>
            </a:defPPr>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endParaRPr lang="en-IN" sz="1500" b="1"/>
          </a:p>
          <a:p>
            <a:pPr marL="0" lvl="0" indent="0">
              <a:buNone/>
            </a:pPr>
            <a:endParaRPr lang="en-IN" sz="1500" b="1"/>
          </a:p>
          <a:p>
            <a:pPr marL="0" lvl="0" indent="0">
              <a:buNone/>
            </a:pPr>
            <a:endParaRPr lang="en-IN" sz="1200" b="1">
              <a:solidFill>
                <a:srgbClr val="C00000"/>
              </a:solidFill>
            </a:endParaRPr>
          </a:p>
          <a:p>
            <a:pPr marL="0" indent="0">
              <a:lnSpc>
                <a:spcPct val="120000"/>
              </a:lnSpc>
              <a:buNone/>
            </a:pPr>
            <a:r>
              <a:rPr lang="en-IN" sz="1200" b="1">
                <a:solidFill>
                  <a:srgbClr val="C00000"/>
                </a:solidFill>
              </a:rPr>
              <a:t>Normalization</a:t>
            </a:r>
          </a:p>
          <a:p>
            <a:pPr marL="0" indent="0">
              <a:lnSpc>
                <a:spcPct val="120000"/>
              </a:lnSpc>
              <a:buNone/>
            </a:pPr>
            <a:r>
              <a:rPr lang="en-IN" sz="1200">
                <a:solidFill>
                  <a:srgbClr val="000000"/>
                </a:solidFill>
              </a:rPr>
              <a:t>All models apply:</a:t>
            </a:r>
            <a:endParaRPr lang="en-IN">
              <a:solidFill>
                <a:srgbClr val="000000"/>
              </a:solidFill>
            </a:endParaRPr>
          </a:p>
          <a:p>
            <a:r>
              <a:rPr lang="en-IN" sz="1200">
                <a:solidFill>
                  <a:srgbClr val="000000"/>
                </a:solidFill>
              </a:rPr>
              <a:t>Normalize (mean= [0.485,0.456,0.406], std= [0.229,0.224,0.225])</a:t>
            </a:r>
            <a:endParaRPr lang="en-IN"/>
          </a:p>
          <a:p>
            <a:r>
              <a:rPr lang="en-IN" sz="1200">
                <a:solidFill>
                  <a:srgbClr val="000000"/>
                </a:solidFill>
              </a:rPr>
              <a:t>Matches ImageNet normalization</a:t>
            </a:r>
            <a:endParaRPr lang="en-IN"/>
          </a:p>
          <a:p>
            <a:r>
              <a:rPr lang="en-IN" sz="1200">
                <a:solidFill>
                  <a:srgbClr val="000000"/>
                </a:solidFill>
              </a:rPr>
              <a:t>Ensures model compatibility with pretrained weights (</a:t>
            </a:r>
            <a:r>
              <a:rPr lang="en-IN" sz="1200" err="1">
                <a:solidFill>
                  <a:srgbClr val="000000"/>
                </a:solidFill>
              </a:rPr>
              <a:t>ResNet</a:t>
            </a:r>
            <a:r>
              <a:rPr lang="en-IN" sz="1200">
                <a:solidFill>
                  <a:srgbClr val="000000"/>
                </a:solidFill>
              </a:rPr>
              <a:t>, VGG)</a:t>
            </a:r>
            <a:endParaRPr lang="en-IN"/>
          </a:p>
          <a:p>
            <a:pPr marL="0" lvl="0" indent="0">
              <a:buNone/>
            </a:pPr>
            <a:r>
              <a:rPr lang="en-IN" sz="1200" b="1">
                <a:solidFill>
                  <a:srgbClr val="C00000"/>
                </a:solidFill>
              </a:rPr>
              <a:t>Train–Validation–Test Splitting</a:t>
            </a:r>
            <a:endParaRPr lang="en-IN" sz="1200">
              <a:solidFill>
                <a:srgbClr val="C00000"/>
              </a:solidFill>
            </a:endParaRPr>
          </a:p>
          <a:p>
            <a:r>
              <a:rPr lang="en-IN" sz="1200"/>
              <a:t>The dataset was split using </a:t>
            </a:r>
            <a:r>
              <a:rPr lang="en-IN" sz="1200" b="1"/>
              <a:t>stratified sampling</a:t>
            </a:r>
            <a:r>
              <a:rPr lang="en-IN" sz="1200"/>
              <a:t> to maintain class balance:</a:t>
            </a:r>
          </a:p>
          <a:p>
            <a:r>
              <a:rPr lang="en-IN" sz="1200" b="1"/>
              <a:t>70% Training</a:t>
            </a:r>
            <a:endParaRPr lang="en-IN" sz="1200"/>
          </a:p>
          <a:p>
            <a:r>
              <a:rPr lang="en-IN" sz="1200" b="1"/>
              <a:t>15% Validation</a:t>
            </a:r>
            <a:endParaRPr lang="en-IN" sz="1200"/>
          </a:p>
          <a:p>
            <a:r>
              <a:rPr lang="en-IN" sz="1200" b="1"/>
              <a:t>15% Test</a:t>
            </a:r>
            <a:endParaRPr lang="en-IN" sz="1200"/>
          </a:p>
          <a:p>
            <a:r>
              <a:rPr lang="en-IN" sz="1200"/>
              <a:t>Stratification is important because some classes have fewer samples than others.</a:t>
            </a:r>
          </a:p>
          <a:p>
            <a:endParaRPr lang="en-IN" sz="1500"/>
          </a:p>
          <a:p>
            <a:pPr lvl="0"/>
            <a:endParaRPr lang="en-IN" sz="1500"/>
          </a:p>
          <a:p>
            <a:endParaRPr lang="en-IN" sz="1500"/>
          </a:p>
        </p:txBody>
      </p:sp>
      <p:sp>
        <p:nvSpPr>
          <p:cNvPr id="12" name="TextBox 11">
            <a:extLst>
              <a:ext uri="{FF2B5EF4-FFF2-40B4-BE49-F238E27FC236}">
                <a16:creationId xmlns:a16="http://schemas.microsoft.com/office/drawing/2014/main" id="{48216950-B28D-3D64-D59E-8AE673375CD9}"/>
              </a:ext>
            </a:extLst>
          </p:cNvPr>
          <p:cNvSpPr txBox="1"/>
          <p:nvPr/>
        </p:nvSpPr>
        <p:spPr>
          <a:xfrm>
            <a:off x="5176307" y="2646"/>
            <a:ext cx="3582339" cy="315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IN" sz="1200" b="1" dirty="0">
                <a:solidFill>
                  <a:srgbClr val="C00000"/>
                </a:solidFill>
              </a:rPr>
              <a:t>Image Transformations(Augmentation)</a:t>
            </a:r>
            <a:endParaRPr lang="en-IN" sz="1200" dirty="0"/>
          </a:p>
          <a:p>
            <a:pPr marL="285750" indent="-285750">
              <a:lnSpc>
                <a:spcPct val="90000"/>
              </a:lnSpc>
              <a:spcBef>
                <a:spcPts val="1000"/>
              </a:spcBef>
              <a:buFont typeface="Arial"/>
              <a:buChar char="•"/>
            </a:pPr>
            <a:r>
              <a:rPr lang="en-IN" sz="1200" dirty="0"/>
              <a:t>To improve generalization </a:t>
            </a:r>
            <a:r>
              <a:rPr lang="en-IN" sz="1200" dirty="0" err="1"/>
              <a:t>andreduce</a:t>
            </a:r>
            <a:r>
              <a:rPr lang="en-IN" sz="1200" dirty="0"/>
              <a:t> overfitting, both </a:t>
            </a:r>
            <a:r>
              <a:rPr lang="en-IN" sz="1200" dirty="0" err="1"/>
              <a:t>datasetsuse</a:t>
            </a:r>
            <a:r>
              <a:rPr lang="en-IN" sz="1200" dirty="0"/>
              <a:t> data augmentation:</a:t>
            </a:r>
            <a:endParaRPr lang="en-US" sz="1200" dirty="0"/>
          </a:p>
          <a:p>
            <a:pPr>
              <a:lnSpc>
                <a:spcPct val="90000"/>
              </a:lnSpc>
              <a:spcBef>
                <a:spcPts val="1000"/>
              </a:spcBef>
            </a:pPr>
            <a:r>
              <a:rPr lang="en-IN" sz="1200" b="1" dirty="0"/>
              <a:t>Purpose</a:t>
            </a:r>
            <a:endParaRPr lang="en-IN" sz="1200" dirty="0"/>
          </a:p>
          <a:p>
            <a:pPr marL="285750" indent="-285750">
              <a:lnSpc>
                <a:spcPct val="90000"/>
              </a:lnSpc>
              <a:spcBef>
                <a:spcPts val="1000"/>
              </a:spcBef>
              <a:buFont typeface="Arial"/>
              <a:buChar char="•"/>
            </a:pPr>
            <a:r>
              <a:rPr lang="en-IN" sz="1200" dirty="0"/>
              <a:t>Simulates real-world conditions</a:t>
            </a:r>
            <a:endParaRPr lang="en-US" sz="1200" dirty="0"/>
          </a:p>
          <a:p>
            <a:pPr marL="285750" indent="-285750">
              <a:lnSpc>
                <a:spcPct val="90000"/>
              </a:lnSpc>
              <a:spcBef>
                <a:spcPts val="1000"/>
              </a:spcBef>
              <a:buFont typeface="Arial"/>
              <a:buChar char="•"/>
            </a:pPr>
            <a:r>
              <a:rPr lang="en-IN" sz="1200" dirty="0"/>
              <a:t>Helps models adapt to:</a:t>
            </a:r>
            <a:endParaRPr lang="en-US" sz="1200" dirty="0"/>
          </a:p>
          <a:p>
            <a:pPr marL="742950" lvl="1" indent="-285750">
              <a:lnSpc>
                <a:spcPct val="90000"/>
              </a:lnSpc>
              <a:spcBef>
                <a:spcPts val="500"/>
              </a:spcBef>
              <a:buFont typeface="Arial"/>
              <a:buChar char="•"/>
            </a:pPr>
            <a:r>
              <a:rPr lang="en-IN" sz="1200" dirty="0"/>
              <a:t>different lighting</a:t>
            </a:r>
            <a:endParaRPr lang="en-US" sz="1200" dirty="0"/>
          </a:p>
          <a:p>
            <a:pPr marL="742950" lvl="1" indent="-285750">
              <a:lnSpc>
                <a:spcPct val="90000"/>
              </a:lnSpc>
              <a:spcBef>
                <a:spcPts val="500"/>
              </a:spcBef>
              <a:buFont typeface="Arial"/>
              <a:buChar char="•"/>
            </a:pPr>
            <a:r>
              <a:rPr lang="en-IN" sz="1200" dirty="0"/>
              <a:t>varying angles</a:t>
            </a:r>
            <a:endParaRPr lang="en-US" sz="1200" dirty="0"/>
          </a:p>
          <a:p>
            <a:pPr marL="742950" lvl="1" indent="-285750">
              <a:lnSpc>
                <a:spcPct val="90000"/>
              </a:lnSpc>
              <a:spcBef>
                <a:spcPts val="500"/>
              </a:spcBef>
              <a:buFont typeface="Arial"/>
              <a:buChar char="•"/>
            </a:pPr>
            <a:r>
              <a:rPr lang="en-IN" sz="1200" dirty="0" err="1"/>
              <a:t>color</a:t>
            </a:r>
            <a:r>
              <a:rPr lang="en-IN" sz="1200" dirty="0"/>
              <a:t> distortions</a:t>
            </a:r>
            <a:endParaRPr lang="en-US" sz="1200" dirty="0"/>
          </a:p>
          <a:p>
            <a:pPr marL="742950" lvl="1" indent="-285750">
              <a:lnSpc>
                <a:spcPct val="90000"/>
              </a:lnSpc>
              <a:spcBef>
                <a:spcPts val="500"/>
              </a:spcBef>
              <a:buFont typeface="Arial"/>
              <a:buChar char="•"/>
            </a:pPr>
            <a:r>
              <a:rPr lang="en-IN" sz="1200" dirty="0"/>
              <a:t>zoom differences</a:t>
            </a:r>
            <a:endParaRPr lang="en-US" sz="1200" dirty="0"/>
          </a:p>
          <a:p>
            <a:pPr marL="285750" indent="-285750">
              <a:lnSpc>
                <a:spcPct val="90000"/>
              </a:lnSpc>
              <a:spcBef>
                <a:spcPts val="1000"/>
              </a:spcBef>
              <a:buFont typeface="Arial"/>
              <a:buChar char="•"/>
            </a:pPr>
            <a:r>
              <a:rPr lang="en-IN" sz="1200" dirty="0"/>
              <a:t>Reduces overfitting, especially </a:t>
            </a:r>
            <a:r>
              <a:rPr lang="en-IN" sz="1200" dirty="0" err="1"/>
              <a:t>insoil</a:t>
            </a:r>
            <a:r>
              <a:rPr lang="en-IN" sz="1200" dirty="0"/>
              <a:t> moisture dataset with small sample size.</a:t>
            </a:r>
            <a:endParaRPr lang="en-US" dirty="0"/>
          </a:p>
        </p:txBody>
      </p:sp>
      <p:sp>
        <p:nvSpPr>
          <p:cNvPr id="13" name="TextBox 12">
            <a:extLst>
              <a:ext uri="{FF2B5EF4-FFF2-40B4-BE49-F238E27FC236}">
                <a16:creationId xmlns:a16="http://schemas.microsoft.com/office/drawing/2014/main" id="{C83D33A6-1F59-E723-850C-DB80C71EC61D}"/>
              </a:ext>
            </a:extLst>
          </p:cNvPr>
          <p:cNvSpPr txBox="1"/>
          <p:nvPr/>
        </p:nvSpPr>
        <p:spPr>
          <a:xfrm>
            <a:off x="1601304" y="171173"/>
            <a:ext cx="3401391" cy="21082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r>
              <a:rPr lang="en-US" sz="1100" b="1">
                <a:solidFill>
                  <a:srgbClr val="C00000"/>
                </a:solidFill>
              </a:rPr>
              <a:t>Class Rebalancing Using Weights </a:t>
            </a:r>
          </a:p>
          <a:p>
            <a:pPr marL="171450" indent="-171450">
              <a:buFont typeface="Arial"/>
              <a:buChar char="•"/>
            </a:pPr>
            <a:r>
              <a:rPr lang="en-US" sz="1000"/>
              <a:t>Because some diseases have more images than others, class weighting was applied in the loss function:</a:t>
            </a:r>
          </a:p>
          <a:p>
            <a:pPr marL="171450" indent="-171450">
              <a:buFont typeface="Arial"/>
              <a:buChar char="•"/>
            </a:pPr>
            <a:r>
              <a:rPr lang="en-US" sz="1000"/>
              <a:t>Rare disease classes receive higher loss weight which improves recall for minority classes.</a:t>
            </a:r>
          </a:p>
          <a:p>
            <a:endParaRPr lang="en-US" sz="1000"/>
          </a:p>
          <a:p>
            <a:r>
              <a:rPr lang="en-US" sz="1000"/>
              <a:t>Training function computes class weights:</a:t>
            </a:r>
          </a:p>
          <a:p>
            <a:r>
              <a:rPr lang="en-US" sz="1000" b="1"/>
              <a:t>Purpose:</a:t>
            </a:r>
          </a:p>
          <a:p>
            <a:pPr marL="171450" indent="-171450">
              <a:buFont typeface="Arial"/>
              <a:buChar char="•"/>
            </a:pPr>
            <a:r>
              <a:rPr lang="en-US" sz="1000"/>
              <a:t>Soil moisture dataset has imbalanced   classes</a:t>
            </a:r>
          </a:p>
          <a:p>
            <a:pPr marL="171450" indent="-171450">
              <a:buFont typeface="Arial"/>
              <a:buChar char="•"/>
            </a:pPr>
            <a:r>
              <a:rPr lang="en-US" sz="1000"/>
              <a:t>Weighted loss ensures under-represented  classes contribute more to training</a:t>
            </a:r>
          </a:p>
          <a:p>
            <a:pPr marL="171450" indent="-171450">
              <a:buFont typeface="Arial"/>
              <a:buChar char="•"/>
            </a:pPr>
            <a:r>
              <a:rPr lang="en-US" sz="1000"/>
              <a:t>Improves per-class accuracy</a:t>
            </a:r>
            <a:endParaRPr lang="en-US"/>
          </a:p>
          <a:p>
            <a:endParaRPr lang="en-US" sz="1000" b="1"/>
          </a:p>
        </p:txBody>
      </p:sp>
      <p:sp>
        <p:nvSpPr>
          <p:cNvPr id="6" name="TextBox 5">
            <a:extLst>
              <a:ext uri="{FF2B5EF4-FFF2-40B4-BE49-F238E27FC236}">
                <a16:creationId xmlns:a16="http://schemas.microsoft.com/office/drawing/2014/main" id="{5B7F6312-ABDB-9265-EF47-C2F01406F55C}"/>
              </a:ext>
            </a:extLst>
          </p:cNvPr>
          <p:cNvSpPr txBox="1"/>
          <p:nvPr/>
        </p:nvSpPr>
        <p:spPr>
          <a:xfrm>
            <a:off x="2971276" y="2110165"/>
            <a:ext cx="2558852" cy="338554"/>
          </a:xfrm>
          <a:prstGeom prst="rect">
            <a:avLst/>
          </a:prstGeom>
          <a:noFill/>
        </p:spPr>
        <p:txBody>
          <a:bodyPr wrap="square" rtlCol="0">
            <a:spAutoFit/>
          </a:bodyPr>
          <a:lstStyle/>
          <a:p>
            <a:r>
              <a:rPr lang="en-IN" sz="1600" b="1" dirty="0">
                <a:solidFill>
                  <a:srgbClr val="0070C0"/>
                </a:solidFill>
              </a:rPr>
              <a:t>EDA and Data Preparation</a:t>
            </a:r>
          </a:p>
        </p:txBody>
      </p:sp>
    </p:spTree>
    <p:extLst>
      <p:ext uri="{BB962C8B-B14F-4D97-AF65-F5344CB8AC3E}">
        <p14:creationId xmlns:p14="http://schemas.microsoft.com/office/powerpoint/2010/main" val="427405753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0E613-484F-0055-3D3B-56EA96D5FD68}"/>
              </a:ext>
            </a:extLst>
          </p:cNvPr>
          <p:cNvSpPr>
            <a:spLocks noGrp="1"/>
          </p:cNvSpPr>
          <p:nvPr>
            <p:ph type="title"/>
          </p:nvPr>
        </p:nvSpPr>
        <p:spPr>
          <a:xfrm>
            <a:off x="626661" y="372296"/>
            <a:ext cx="7996981" cy="604172"/>
          </a:xfrm>
        </p:spPr>
        <p:txBody>
          <a:bodyPr vert="horz" lIns="91440" tIns="45720" rIns="91440" bIns="45720" rtlCol="0" anchor="b">
            <a:normAutofit/>
          </a:bodyPr>
          <a:lstStyle/>
          <a:p>
            <a:r>
              <a:rPr lang="en-US" sz="3200" kern="1200">
                <a:latin typeface="+mj-lt"/>
                <a:ea typeface="+mj-ea"/>
                <a:cs typeface="+mj-cs"/>
              </a:rPr>
              <a:t>ML Model for Soil Moisture Prediction</a:t>
            </a:r>
          </a:p>
        </p:txBody>
      </p:sp>
      <p:sp>
        <p:nvSpPr>
          <p:cNvPr id="5" name="TextBox 4">
            <a:extLst>
              <a:ext uri="{FF2B5EF4-FFF2-40B4-BE49-F238E27FC236}">
                <a16:creationId xmlns:a16="http://schemas.microsoft.com/office/drawing/2014/main" id="{4E40DE9F-2FFC-5D2F-8854-17DF0F82B244}"/>
              </a:ext>
            </a:extLst>
          </p:cNvPr>
          <p:cNvSpPr txBox="1"/>
          <p:nvPr/>
        </p:nvSpPr>
        <p:spPr>
          <a:xfrm>
            <a:off x="626661" y="1308739"/>
            <a:ext cx="5895526" cy="538325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400" b="1">
                <a:latin typeface="Arial"/>
                <a:cs typeface="Arial"/>
              </a:rPr>
              <a:t>Features used:</a:t>
            </a:r>
            <a:endParaRPr lang="en-US" sz="1400">
              <a:latin typeface="Arial"/>
              <a:cs typeface="Arial"/>
            </a:endParaRPr>
          </a:p>
          <a:p>
            <a:pPr marL="285750" indent="-228600">
              <a:lnSpc>
                <a:spcPct val="90000"/>
              </a:lnSpc>
              <a:spcAft>
                <a:spcPts val="600"/>
              </a:spcAft>
              <a:buFont typeface="Arial" panose="020B0604020202020204" pitchFamily="34" charset="0"/>
              <a:buChar char="•"/>
            </a:pPr>
            <a:r>
              <a:rPr lang="en-US" sz="1400">
                <a:latin typeface="Arial"/>
                <a:cs typeface="Arial"/>
              </a:rPr>
              <a:t>Temporal:</a:t>
            </a:r>
          </a:p>
          <a:p>
            <a:pPr marL="742950" lvl="1" indent="-228600">
              <a:lnSpc>
                <a:spcPct val="90000"/>
              </a:lnSpc>
              <a:spcAft>
                <a:spcPts val="600"/>
              </a:spcAft>
              <a:buFont typeface="Arial" panose="020B0604020202020204" pitchFamily="34" charset="0"/>
              <a:buChar char="•"/>
            </a:pPr>
            <a:r>
              <a:rPr lang="en-US" sz="1400" err="1">
                <a:latin typeface="Arial"/>
                <a:cs typeface="Arial"/>
              </a:rPr>
              <a:t>Month_num</a:t>
            </a:r>
            <a:r>
              <a:rPr lang="en-US" sz="1400">
                <a:latin typeface="Arial"/>
                <a:cs typeface="Arial"/>
              </a:rPr>
              <a:t>, </a:t>
            </a:r>
            <a:r>
              <a:rPr lang="en-US" sz="1400" err="1">
                <a:latin typeface="Arial"/>
                <a:cs typeface="Arial"/>
              </a:rPr>
              <a:t>month_sin</a:t>
            </a:r>
            <a:r>
              <a:rPr lang="en-US" sz="1400">
                <a:latin typeface="Arial"/>
                <a:cs typeface="Arial"/>
              </a:rPr>
              <a:t>, </a:t>
            </a:r>
            <a:r>
              <a:rPr lang="en-US" sz="1400" err="1">
                <a:latin typeface="Arial"/>
                <a:cs typeface="Arial"/>
              </a:rPr>
              <a:t>month_cos</a:t>
            </a:r>
            <a:endParaRPr lang="en-US" sz="1400">
              <a:latin typeface="Arial"/>
              <a:cs typeface="Arial"/>
            </a:endParaRPr>
          </a:p>
          <a:p>
            <a:pPr marL="742950" lvl="1" indent="-228600">
              <a:lnSpc>
                <a:spcPct val="90000"/>
              </a:lnSpc>
              <a:spcAft>
                <a:spcPts val="600"/>
              </a:spcAft>
              <a:buFont typeface="Arial" panose="020B0604020202020204" pitchFamily="34" charset="0"/>
              <a:buChar char="•"/>
            </a:pPr>
            <a:r>
              <a:rPr lang="en-US" sz="1400">
                <a:latin typeface="Arial"/>
                <a:cs typeface="Arial"/>
              </a:rPr>
              <a:t>Season</a:t>
            </a:r>
          </a:p>
          <a:p>
            <a:pPr marL="285750" indent="-228600">
              <a:lnSpc>
                <a:spcPct val="90000"/>
              </a:lnSpc>
              <a:spcAft>
                <a:spcPts val="600"/>
              </a:spcAft>
              <a:buFont typeface="Arial" panose="020B0604020202020204" pitchFamily="34" charset="0"/>
              <a:buChar char="•"/>
            </a:pPr>
            <a:r>
              <a:rPr lang="en-US" sz="1400">
                <a:latin typeface="Arial"/>
                <a:cs typeface="Arial"/>
              </a:rPr>
              <a:t>Geographic:</a:t>
            </a:r>
          </a:p>
          <a:p>
            <a:pPr marL="742950" lvl="1" indent="-228600">
              <a:lnSpc>
                <a:spcPct val="90000"/>
              </a:lnSpc>
              <a:spcAft>
                <a:spcPts val="600"/>
              </a:spcAft>
              <a:buFont typeface="Arial" panose="020B0604020202020204" pitchFamily="34" charset="0"/>
              <a:buChar char="•"/>
            </a:pPr>
            <a:r>
              <a:rPr lang="en-US" sz="1400">
                <a:latin typeface="Arial"/>
                <a:cs typeface="Arial"/>
              </a:rPr>
              <a:t> Encoded State</a:t>
            </a:r>
          </a:p>
          <a:p>
            <a:pPr marL="742950" lvl="1" indent="-228600">
              <a:lnSpc>
                <a:spcPct val="90000"/>
              </a:lnSpc>
              <a:spcAft>
                <a:spcPts val="600"/>
              </a:spcAft>
              <a:buFont typeface="Arial" panose="020B0604020202020204" pitchFamily="34" charset="0"/>
              <a:buChar char="•"/>
            </a:pPr>
            <a:r>
              <a:rPr lang="en-US" sz="1400">
                <a:latin typeface="Arial"/>
                <a:cs typeface="Arial"/>
              </a:rPr>
              <a:t>Encoded District</a:t>
            </a:r>
          </a:p>
          <a:p>
            <a:pPr indent="-228600">
              <a:lnSpc>
                <a:spcPct val="90000"/>
              </a:lnSpc>
              <a:spcAft>
                <a:spcPts val="600"/>
              </a:spcAft>
              <a:buFont typeface="Arial" panose="020B0604020202020204" pitchFamily="34" charset="0"/>
              <a:buChar char="•"/>
            </a:pPr>
            <a:r>
              <a:rPr lang="en-US" sz="1400" b="1">
                <a:latin typeface="Arial"/>
                <a:cs typeface="Arial"/>
              </a:rPr>
              <a:t>Why not use raw moisture columns?</a:t>
            </a:r>
          </a:p>
          <a:p>
            <a:pPr lvl="2" indent="-228600">
              <a:lnSpc>
                <a:spcPct val="90000"/>
              </a:lnSpc>
              <a:spcAft>
                <a:spcPts val="600"/>
              </a:spcAft>
              <a:buFont typeface="Wingdings" panose="020B0604020202020204" pitchFamily="34" charset="0"/>
              <a:buChar char="§"/>
            </a:pPr>
            <a:r>
              <a:rPr lang="en-US" sz="1400">
                <a:latin typeface="Arial"/>
                <a:cs typeface="Arial"/>
              </a:rPr>
              <a:t>2018 &amp; 2020 have </a:t>
            </a:r>
            <a:r>
              <a:rPr lang="en-US" sz="1400" b="1">
                <a:latin typeface="Arial"/>
                <a:cs typeface="Arial"/>
              </a:rPr>
              <a:t>inconsistent sensors</a:t>
            </a:r>
            <a:r>
              <a:rPr lang="en-US" sz="1400">
                <a:latin typeface="Arial"/>
                <a:cs typeface="Arial"/>
              </a:rPr>
              <a:t>, missing values (0 or “-”), unit mismatches.</a:t>
            </a:r>
          </a:p>
          <a:p>
            <a:pPr lvl="2" indent="-228600">
              <a:lnSpc>
                <a:spcPct val="90000"/>
              </a:lnSpc>
              <a:spcAft>
                <a:spcPts val="600"/>
              </a:spcAft>
              <a:buFont typeface="Wingdings" panose="020B0604020202020204" pitchFamily="34" charset="0"/>
              <a:buChar char="§"/>
            </a:pPr>
            <a:r>
              <a:rPr lang="en-US" sz="1400">
                <a:latin typeface="Arial"/>
                <a:cs typeface="Arial"/>
              </a:rPr>
              <a:t>Engineered features give </a:t>
            </a:r>
            <a:r>
              <a:rPr lang="en-US" sz="1400" b="1">
                <a:latin typeface="Arial"/>
                <a:cs typeface="Arial"/>
              </a:rPr>
              <a:t>stable, year-independent performance.</a:t>
            </a:r>
            <a:endParaRPr lang="en-US" sz="1400">
              <a:latin typeface="Arial"/>
              <a:cs typeface="Arial"/>
            </a:endParaRPr>
          </a:p>
          <a:p>
            <a:pPr indent="-228600">
              <a:lnSpc>
                <a:spcPct val="90000"/>
              </a:lnSpc>
              <a:spcAft>
                <a:spcPts val="600"/>
              </a:spcAft>
              <a:buFont typeface="Arial" panose="020B0604020202020204" pitchFamily="34" charset="0"/>
              <a:buChar char="•"/>
            </a:pPr>
            <a:r>
              <a:rPr lang="en-US" sz="1400" b="1">
                <a:latin typeface="Arial"/>
                <a:cs typeface="Arial"/>
              </a:rPr>
              <a:t>Model Comparison:</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err="1">
                <a:latin typeface="Arial"/>
                <a:cs typeface="Arial"/>
              </a:rPr>
              <a:t>XGBoost</a:t>
            </a:r>
            <a:r>
              <a:rPr lang="en-US" sz="1400">
                <a:latin typeface="Arial"/>
                <a:cs typeface="Arial"/>
              </a:rPr>
              <a:t> — </a:t>
            </a:r>
            <a:r>
              <a:rPr lang="en-US" sz="1400" b="1">
                <a:latin typeface="Arial"/>
                <a:cs typeface="Arial"/>
              </a:rPr>
              <a:t>Best performance</a:t>
            </a:r>
          </a:p>
          <a:p>
            <a:pPr lvl="2" indent="-228600">
              <a:lnSpc>
                <a:spcPct val="90000"/>
              </a:lnSpc>
              <a:spcAft>
                <a:spcPts val="600"/>
              </a:spcAft>
              <a:buFont typeface="Wingdings" panose="020B0604020202020204" pitchFamily="34" charset="0"/>
              <a:buChar char="§"/>
            </a:pPr>
            <a:r>
              <a:rPr lang="en-US" sz="1400" err="1">
                <a:latin typeface="Arial"/>
                <a:cs typeface="Arial"/>
              </a:rPr>
              <a:t>RandomForest</a:t>
            </a:r>
            <a:r>
              <a:rPr lang="en-US" sz="1400">
                <a:latin typeface="Arial"/>
                <a:cs typeface="Arial"/>
              </a:rPr>
              <a:t>, </a:t>
            </a:r>
            <a:r>
              <a:rPr lang="en-US" sz="1400" err="1">
                <a:latin typeface="Arial"/>
                <a:cs typeface="Arial"/>
              </a:rPr>
              <a:t>LightGBM</a:t>
            </a:r>
            <a:r>
              <a:rPr lang="en-US" sz="1400">
                <a:latin typeface="Arial"/>
                <a:cs typeface="Arial"/>
              </a:rPr>
              <a:t> — good</a:t>
            </a:r>
            <a:endParaRPr lang="en-US">
              <a:latin typeface="Aptos" panose="02110004020202020204"/>
              <a:cs typeface="Arial"/>
            </a:endParaRPr>
          </a:p>
          <a:p>
            <a:pPr lvl="2" indent="-228600">
              <a:lnSpc>
                <a:spcPct val="90000"/>
              </a:lnSpc>
              <a:spcAft>
                <a:spcPts val="600"/>
              </a:spcAft>
              <a:buFont typeface="Wingdings" panose="020B0604020202020204" pitchFamily="34" charset="0"/>
              <a:buChar char="§"/>
            </a:pPr>
            <a:r>
              <a:rPr lang="en-US" sz="1400">
                <a:latin typeface="Arial"/>
                <a:cs typeface="Arial"/>
              </a:rPr>
              <a:t>Linear Regression — poor fit</a:t>
            </a:r>
            <a:endParaRPr lang="en-US">
              <a:latin typeface="Aptos"/>
              <a:cs typeface="Arial"/>
            </a:endParaRPr>
          </a:p>
          <a:p>
            <a:pPr indent="-228600">
              <a:lnSpc>
                <a:spcPct val="90000"/>
              </a:lnSpc>
              <a:spcAft>
                <a:spcPts val="600"/>
              </a:spcAft>
              <a:buFont typeface="Arial" panose="020B0604020202020204" pitchFamily="34" charset="0"/>
              <a:buChar char="•"/>
            </a:pPr>
            <a:r>
              <a:rPr lang="en-US" sz="1400" b="1">
                <a:latin typeface="Arial"/>
                <a:cs typeface="Arial"/>
              </a:rPr>
              <a:t>Final Metrics:</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a:latin typeface="Arial"/>
                <a:cs typeface="Arial"/>
              </a:rPr>
              <a:t>RMSE = </a:t>
            </a:r>
            <a:r>
              <a:rPr lang="en-US" sz="1400" b="1">
                <a:latin typeface="Arial"/>
                <a:cs typeface="Arial"/>
              </a:rPr>
              <a:t>0.29</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a:latin typeface="Arial"/>
                <a:cs typeface="Arial"/>
              </a:rPr>
              <a:t>NRMSE ≈ </a:t>
            </a:r>
            <a:r>
              <a:rPr lang="en-US" sz="1400" b="1">
                <a:latin typeface="Arial"/>
                <a:cs typeface="Arial"/>
              </a:rPr>
              <a:t>12.6%</a:t>
            </a:r>
            <a:endParaRPr lang="en-US" sz="1400">
              <a:latin typeface="Arial"/>
              <a:cs typeface="Arial"/>
            </a:endParaRPr>
          </a:p>
          <a:p>
            <a:pPr lvl="2" indent="-228600">
              <a:lnSpc>
                <a:spcPct val="90000"/>
              </a:lnSpc>
              <a:spcAft>
                <a:spcPts val="600"/>
              </a:spcAft>
              <a:buFont typeface="Wingdings" panose="020B0604020202020204" pitchFamily="34" charset="0"/>
              <a:buChar char="§"/>
            </a:pPr>
            <a:r>
              <a:rPr lang="en-US" sz="1400" err="1">
                <a:latin typeface="Arial"/>
                <a:cs typeface="Arial"/>
              </a:rPr>
              <a:t>mMAPE</a:t>
            </a:r>
            <a:r>
              <a:rPr lang="en-US" sz="1400">
                <a:latin typeface="Arial"/>
                <a:cs typeface="Arial"/>
              </a:rPr>
              <a:t> ≈ </a:t>
            </a:r>
            <a:r>
              <a:rPr lang="en-US" sz="1400" b="1">
                <a:latin typeface="Arial"/>
                <a:cs typeface="Arial"/>
              </a:rPr>
              <a:t>8.5%</a:t>
            </a:r>
            <a:endParaRPr lang="en-US" sz="1400">
              <a:latin typeface="Arial"/>
              <a:cs typeface="Arial"/>
            </a:endParaRPr>
          </a:p>
          <a:p>
            <a:pPr indent="-228600">
              <a:lnSpc>
                <a:spcPct val="90000"/>
              </a:lnSpc>
              <a:spcAft>
                <a:spcPts val="600"/>
              </a:spcAft>
              <a:buFont typeface="Arial" panose="020B0604020202020204" pitchFamily="34" charset="0"/>
              <a:buChar char="•"/>
            </a:pPr>
            <a:endParaRPr lang="en-US" sz="1400">
              <a:latin typeface="Arial"/>
              <a:cs typeface="Arial"/>
            </a:endParaRPr>
          </a:p>
          <a:p>
            <a:pPr indent="-228600">
              <a:lnSpc>
                <a:spcPct val="90000"/>
              </a:lnSpc>
              <a:spcAft>
                <a:spcPts val="600"/>
              </a:spcAft>
              <a:buFont typeface="Arial" panose="020B0604020202020204" pitchFamily="34" charset="0"/>
              <a:buChar char="•"/>
            </a:pPr>
            <a:endParaRPr lang="en-US" sz="1400">
              <a:latin typeface="Arial"/>
              <a:cs typeface="Arial"/>
            </a:endParaRPr>
          </a:p>
        </p:txBody>
      </p:sp>
      <p:pic>
        <p:nvPicPr>
          <p:cNvPr id="7" name="Picture 6" descr="A graph of blue squares with black text&#10;&#10;AI-generated content may be incorrect.">
            <a:extLst>
              <a:ext uri="{FF2B5EF4-FFF2-40B4-BE49-F238E27FC236}">
                <a16:creationId xmlns:a16="http://schemas.microsoft.com/office/drawing/2014/main" id="{A68627B2-C59B-A663-CC95-129104A561BB}"/>
              </a:ext>
            </a:extLst>
          </p:cNvPr>
          <p:cNvPicPr>
            <a:picLocks noChangeAspect="1"/>
          </p:cNvPicPr>
          <p:nvPr/>
        </p:nvPicPr>
        <p:blipFill>
          <a:blip r:embed="rId2"/>
          <a:stretch>
            <a:fillRect/>
          </a:stretch>
        </p:blipFill>
        <p:spPr>
          <a:xfrm>
            <a:off x="6607970" y="2097412"/>
            <a:ext cx="5319062" cy="2659532"/>
          </a:xfrm>
          <a:prstGeom prst="rect">
            <a:avLst/>
          </a:prstGeom>
        </p:spPr>
      </p:pic>
      <p:grpSp>
        <p:nvGrpSpPr>
          <p:cNvPr id="41" name="Group 40">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3" name="Rectangle 12">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7639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371E-B0B5-8799-731B-0B9CFD7EA0A6}"/>
              </a:ext>
            </a:extLst>
          </p:cNvPr>
          <p:cNvSpPr>
            <a:spLocks noGrp="1"/>
          </p:cNvSpPr>
          <p:nvPr>
            <p:ph type="title"/>
          </p:nvPr>
        </p:nvSpPr>
        <p:spPr>
          <a:xfrm>
            <a:off x="24203" y="52509"/>
            <a:ext cx="4066016" cy="529610"/>
          </a:xfrm>
        </p:spPr>
        <p:txBody>
          <a:bodyPr>
            <a:normAutofit/>
          </a:bodyPr>
          <a:lstStyle/>
          <a:p>
            <a:r>
              <a:rPr lang="en-IN" sz="2400" b="1" dirty="0">
                <a:solidFill>
                  <a:srgbClr val="FF0000"/>
                </a:solidFill>
              </a:rPr>
              <a:t>Results and Insights</a:t>
            </a:r>
          </a:p>
        </p:txBody>
      </p:sp>
      <p:sp>
        <p:nvSpPr>
          <p:cNvPr id="3" name="Content Placeholder 2">
            <a:extLst>
              <a:ext uri="{FF2B5EF4-FFF2-40B4-BE49-F238E27FC236}">
                <a16:creationId xmlns:a16="http://schemas.microsoft.com/office/drawing/2014/main" id="{332C9D21-7900-2E2E-2DBD-47434CA2568B}"/>
              </a:ext>
            </a:extLst>
          </p:cNvPr>
          <p:cNvSpPr>
            <a:spLocks noGrp="1"/>
          </p:cNvSpPr>
          <p:nvPr>
            <p:ph idx="1"/>
          </p:nvPr>
        </p:nvSpPr>
        <p:spPr>
          <a:xfrm>
            <a:off x="140852" y="265471"/>
            <a:ext cx="11212948" cy="5911492"/>
          </a:xfrm>
        </p:spPr>
        <p:txBody>
          <a:bodyPr>
            <a:normAutofit/>
          </a:bodyPr>
          <a:lstStyle/>
          <a:p>
            <a:pPr marL="0" indent="0">
              <a:buNone/>
            </a:pPr>
            <a:r>
              <a:rPr lang="en-IN" sz="2000" b="1" dirty="0"/>
              <a:t>                                                                         Soil Moisture Classification</a:t>
            </a:r>
          </a:p>
        </p:txBody>
      </p:sp>
      <p:pic>
        <p:nvPicPr>
          <p:cNvPr id="6" name="Picture 5">
            <a:extLst>
              <a:ext uri="{FF2B5EF4-FFF2-40B4-BE49-F238E27FC236}">
                <a16:creationId xmlns:a16="http://schemas.microsoft.com/office/drawing/2014/main" id="{51D94D35-2513-E7AF-DBFD-27457CF7B9E5}"/>
              </a:ext>
            </a:extLst>
          </p:cNvPr>
          <p:cNvPicPr>
            <a:picLocks noChangeAspect="1"/>
          </p:cNvPicPr>
          <p:nvPr/>
        </p:nvPicPr>
        <p:blipFill>
          <a:blip r:embed="rId2"/>
          <a:stretch>
            <a:fillRect/>
          </a:stretch>
        </p:blipFill>
        <p:spPr>
          <a:xfrm>
            <a:off x="140852" y="836082"/>
            <a:ext cx="2813364" cy="2498206"/>
          </a:xfrm>
          <a:prstGeom prst="rect">
            <a:avLst/>
          </a:prstGeom>
        </p:spPr>
      </p:pic>
      <p:pic>
        <p:nvPicPr>
          <p:cNvPr id="8" name="Picture 7">
            <a:extLst>
              <a:ext uri="{FF2B5EF4-FFF2-40B4-BE49-F238E27FC236}">
                <a16:creationId xmlns:a16="http://schemas.microsoft.com/office/drawing/2014/main" id="{DE0426B9-B97F-16E1-429E-46B64AD41FBB}"/>
              </a:ext>
            </a:extLst>
          </p:cNvPr>
          <p:cNvPicPr>
            <a:picLocks noChangeAspect="1"/>
          </p:cNvPicPr>
          <p:nvPr/>
        </p:nvPicPr>
        <p:blipFill>
          <a:blip r:embed="rId3"/>
          <a:stretch>
            <a:fillRect/>
          </a:stretch>
        </p:blipFill>
        <p:spPr>
          <a:xfrm>
            <a:off x="2738943" y="773031"/>
            <a:ext cx="3516750" cy="2642530"/>
          </a:xfrm>
          <a:prstGeom prst="rect">
            <a:avLst/>
          </a:prstGeom>
        </p:spPr>
      </p:pic>
      <p:pic>
        <p:nvPicPr>
          <p:cNvPr id="10" name="Picture 9">
            <a:extLst>
              <a:ext uri="{FF2B5EF4-FFF2-40B4-BE49-F238E27FC236}">
                <a16:creationId xmlns:a16="http://schemas.microsoft.com/office/drawing/2014/main" id="{E0369237-8472-BA8C-3879-58090EEA5512}"/>
              </a:ext>
            </a:extLst>
          </p:cNvPr>
          <p:cNvPicPr>
            <a:picLocks noChangeAspect="1"/>
          </p:cNvPicPr>
          <p:nvPr/>
        </p:nvPicPr>
        <p:blipFill>
          <a:blip r:embed="rId4"/>
          <a:stretch>
            <a:fillRect/>
          </a:stretch>
        </p:blipFill>
        <p:spPr>
          <a:xfrm>
            <a:off x="5476259" y="786922"/>
            <a:ext cx="3178518" cy="2536665"/>
          </a:xfrm>
          <a:prstGeom prst="rect">
            <a:avLst/>
          </a:prstGeom>
        </p:spPr>
      </p:pic>
      <p:pic>
        <p:nvPicPr>
          <p:cNvPr id="12" name="Picture 11" descr="A screenshot of a computer screen&#10;&#10;AI-generated content may be incorrect.">
            <a:extLst>
              <a:ext uri="{FF2B5EF4-FFF2-40B4-BE49-F238E27FC236}">
                <a16:creationId xmlns:a16="http://schemas.microsoft.com/office/drawing/2014/main" id="{6B8D5076-729F-AA2A-8217-04DC7AA632A2}"/>
              </a:ext>
            </a:extLst>
          </p:cNvPr>
          <p:cNvPicPr>
            <a:picLocks noChangeAspect="1"/>
          </p:cNvPicPr>
          <p:nvPr/>
        </p:nvPicPr>
        <p:blipFill>
          <a:blip r:embed="rId5"/>
          <a:stretch>
            <a:fillRect/>
          </a:stretch>
        </p:blipFill>
        <p:spPr>
          <a:xfrm>
            <a:off x="4322069" y="5198467"/>
            <a:ext cx="3677265" cy="1166500"/>
          </a:xfrm>
          <a:prstGeom prst="rect">
            <a:avLst/>
          </a:prstGeom>
        </p:spPr>
      </p:pic>
      <p:sp>
        <p:nvSpPr>
          <p:cNvPr id="13" name="TextBox 12">
            <a:extLst>
              <a:ext uri="{FF2B5EF4-FFF2-40B4-BE49-F238E27FC236}">
                <a16:creationId xmlns:a16="http://schemas.microsoft.com/office/drawing/2014/main" id="{3A97192A-8050-9B77-AFCA-21361AC68B98}"/>
              </a:ext>
            </a:extLst>
          </p:cNvPr>
          <p:cNvSpPr txBox="1"/>
          <p:nvPr/>
        </p:nvSpPr>
        <p:spPr>
          <a:xfrm>
            <a:off x="8675706" y="1112776"/>
            <a:ext cx="3516750" cy="1492716"/>
          </a:xfrm>
          <a:prstGeom prst="rect">
            <a:avLst/>
          </a:prstGeom>
          <a:noFill/>
        </p:spPr>
        <p:txBody>
          <a:bodyPr wrap="square" lIns="91440" tIns="45720" rIns="91440" bIns="45720" rtlCol="0" anchor="t">
            <a:spAutoFit/>
          </a:bodyPr>
          <a:lstStyle/>
          <a:p>
            <a:r>
              <a:rPr lang="en-IN"/>
              <a:t> </a:t>
            </a:r>
            <a:r>
              <a:rPr lang="en-IN" sz="1100"/>
              <a:t>The confusion matrix illustrate how well each model classified images into four categories: </a:t>
            </a:r>
            <a:r>
              <a:rPr lang="en-IN" sz="1100" b="1"/>
              <a:t>0–10, 11–20, 21–40, and 41–100</a:t>
            </a:r>
            <a:r>
              <a:rPr lang="en-IN" sz="1100"/>
              <a:t> (likely representing levels such as disease severity or age groups of plants). The diagonal values represent correct predictions, while off-diagonal values represent misclassifications.</a:t>
            </a:r>
          </a:p>
          <a:p>
            <a:endParaRPr lang="en-IN"/>
          </a:p>
        </p:txBody>
      </p:sp>
      <p:sp>
        <p:nvSpPr>
          <p:cNvPr id="14" name="TextBox 13">
            <a:extLst>
              <a:ext uri="{FF2B5EF4-FFF2-40B4-BE49-F238E27FC236}">
                <a16:creationId xmlns:a16="http://schemas.microsoft.com/office/drawing/2014/main" id="{CE89EC23-D9CF-4CA2-A5DA-08DC12D913D2}"/>
              </a:ext>
            </a:extLst>
          </p:cNvPr>
          <p:cNvSpPr txBox="1"/>
          <p:nvPr/>
        </p:nvSpPr>
        <p:spPr>
          <a:xfrm>
            <a:off x="8644813" y="3325884"/>
            <a:ext cx="3537344" cy="3908762"/>
          </a:xfrm>
          <a:prstGeom prst="rect">
            <a:avLst/>
          </a:prstGeom>
          <a:noFill/>
        </p:spPr>
        <p:txBody>
          <a:bodyPr wrap="square" lIns="91440" tIns="45720" rIns="91440" bIns="45720" rtlCol="0" anchor="t">
            <a:spAutoFit/>
          </a:bodyPr>
          <a:lstStyle/>
          <a:p>
            <a:r>
              <a:rPr lang="en-IN" sz="1400" b="1"/>
              <a:t>Key Insights:</a:t>
            </a:r>
          </a:p>
          <a:p>
            <a:endParaRPr lang="en-IN" sz="1400" b="1"/>
          </a:p>
          <a:p>
            <a:r>
              <a:rPr lang="en-IN" sz="900" b="1"/>
              <a:t>CNN’s</a:t>
            </a:r>
            <a:r>
              <a:rPr lang="en-IN" sz="900"/>
              <a:t> basic architecture is insufficient for capturing complex patterns and results in low classification performance.</a:t>
            </a:r>
            <a:endParaRPr lang="en-IN" sz="900" b="1"/>
          </a:p>
          <a:p>
            <a:r>
              <a:rPr lang="en-IN" sz="900" b="1" err="1"/>
              <a:t>ResNet</a:t>
            </a:r>
            <a:r>
              <a:rPr lang="en-IN" sz="900" b="1"/>
              <a:t>: </a:t>
            </a:r>
            <a:r>
              <a:rPr lang="en-IN" sz="900"/>
              <a:t>The deeper architecture with skip connections enables better feature extraction and improved accuracy compared to CNN.</a:t>
            </a:r>
          </a:p>
          <a:p>
            <a:r>
              <a:rPr lang="en-IN" sz="900" b="1"/>
              <a:t>VGG</a:t>
            </a:r>
            <a:r>
              <a:rPr lang="en-IN" sz="900"/>
              <a:t> performs moderately well but falls short of </a:t>
            </a:r>
            <a:r>
              <a:rPr lang="en-IN" sz="900" err="1"/>
              <a:t>ResNet</a:t>
            </a:r>
            <a:r>
              <a:rPr lang="en-IN" sz="900"/>
              <a:t> due to more rigid architecture and lack of skip-connections that help avoid vanishing gradient issues.</a:t>
            </a:r>
          </a:p>
          <a:p>
            <a:endParaRPr lang="en-IN" sz="900"/>
          </a:p>
          <a:p>
            <a:r>
              <a:rPr lang="en-IN" sz="900" b="1"/>
              <a:t>CNN Performance</a:t>
            </a:r>
            <a:endParaRPr lang="en-IN" sz="900"/>
          </a:p>
          <a:p>
            <a:r>
              <a:rPr lang="en-IN" sz="900"/>
              <a:t>CNN struggles to generalize and exhibits overfitting due to shallow architecture and limited feature extraction capability.</a:t>
            </a:r>
          </a:p>
          <a:p>
            <a:endParaRPr lang="en-IN" sz="900"/>
          </a:p>
          <a:p>
            <a:r>
              <a:rPr lang="en-IN" sz="900" b="1"/>
              <a:t>ResNet-50 Performance</a:t>
            </a:r>
            <a:endParaRPr lang="en-IN" sz="900"/>
          </a:p>
          <a:p>
            <a:r>
              <a:rPr lang="en-IN" sz="900"/>
              <a:t>ResNet-50 learns deeper features effectively due to residual connections, achieving the best performance but still showing mild overfitting.</a:t>
            </a:r>
          </a:p>
          <a:p>
            <a:endParaRPr lang="en-IN" sz="900"/>
          </a:p>
          <a:p>
            <a:r>
              <a:rPr lang="en-IN" sz="900" b="1"/>
              <a:t>VGG-19 Performance</a:t>
            </a:r>
            <a:endParaRPr lang="en-IN" sz="900"/>
          </a:p>
          <a:p>
            <a:r>
              <a:rPr lang="en-IN" sz="900"/>
              <a:t>VGG-19 performs better than CNN but worse than ResNet-50, likely due to deeper but rigid architecture without skip connections.</a:t>
            </a:r>
          </a:p>
          <a:p>
            <a:endParaRPr lang="en-IN"/>
          </a:p>
          <a:p>
            <a:r>
              <a:rPr lang="en-IN" sz="1100"/>
              <a:t> </a:t>
            </a:r>
          </a:p>
          <a:p>
            <a:endParaRPr lang="en-IN" sz="1100" b="1"/>
          </a:p>
        </p:txBody>
      </p:sp>
      <p:pic>
        <p:nvPicPr>
          <p:cNvPr id="16" name="Picture 15">
            <a:extLst>
              <a:ext uri="{FF2B5EF4-FFF2-40B4-BE49-F238E27FC236}">
                <a16:creationId xmlns:a16="http://schemas.microsoft.com/office/drawing/2014/main" id="{EC607F97-29B8-865F-636C-0E8CEE8AD751}"/>
              </a:ext>
            </a:extLst>
          </p:cNvPr>
          <p:cNvPicPr>
            <a:picLocks noChangeAspect="1"/>
          </p:cNvPicPr>
          <p:nvPr/>
        </p:nvPicPr>
        <p:blipFill>
          <a:blip r:embed="rId6"/>
          <a:stretch>
            <a:fillRect/>
          </a:stretch>
        </p:blipFill>
        <p:spPr>
          <a:xfrm>
            <a:off x="10501" y="3372748"/>
            <a:ext cx="4311190" cy="1749858"/>
          </a:xfrm>
          <a:prstGeom prst="rect">
            <a:avLst/>
          </a:prstGeom>
        </p:spPr>
      </p:pic>
      <p:pic>
        <p:nvPicPr>
          <p:cNvPr id="18" name="Picture 17">
            <a:extLst>
              <a:ext uri="{FF2B5EF4-FFF2-40B4-BE49-F238E27FC236}">
                <a16:creationId xmlns:a16="http://schemas.microsoft.com/office/drawing/2014/main" id="{31B650E1-CF09-3F3C-53D0-1E2C2D9492F0}"/>
              </a:ext>
            </a:extLst>
          </p:cNvPr>
          <p:cNvPicPr>
            <a:picLocks noChangeAspect="1"/>
          </p:cNvPicPr>
          <p:nvPr/>
        </p:nvPicPr>
        <p:blipFill>
          <a:blip r:embed="rId7"/>
          <a:stretch>
            <a:fillRect/>
          </a:stretch>
        </p:blipFill>
        <p:spPr>
          <a:xfrm>
            <a:off x="4321926" y="3416429"/>
            <a:ext cx="4114155" cy="1627377"/>
          </a:xfrm>
          <a:prstGeom prst="rect">
            <a:avLst/>
          </a:prstGeom>
        </p:spPr>
      </p:pic>
      <p:pic>
        <p:nvPicPr>
          <p:cNvPr id="20" name="Picture 19">
            <a:extLst>
              <a:ext uri="{FF2B5EF4-FFF2-40B4-BE49-F238E27FC236}">
                <a16:creationId xmlns:a16="http://schemas.microsoft.com/office/drawing/2014/main" id="{EA90DB63-3199-6524-C4D0-C31362A87423}"/>
              </a:ext>
            </a:extLst>
          </p:cNvPr>
          <p:cNvPicPr>
            <a:picLocks noChangeAspect="1"/>
          </p:cNvPicPr>
          <p:nvPr/>
        </p:nvPicPr>
        <p:blipFill>
          <a:blip r:embed="rId8"/>
          <a:stretch>
            <a:fillRect/>
          </a:stretch>
        </p:blipFill>
        <p:spPr>
          <a:xfrm>
            <a:off x="103294" y="5116053"/>
            <a:ext cx="4114156" cy="1690397"/>
          </a:xfrm>
          <a:prstGeom prst="rect">
            <a:avLst/>
          </a:prstGeom>
        </p:spPr>
      </p:pic>
    </p:spTree>
    <p:extLst>
      <p:ext uri="{BB962C8B-B14F-4D97-AF65-F5344CB8AC3E}">
        <p14:creationId xmlns:p14="http://schemas.microsoft.com/office/powerpoint/2010/main" val="1785545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11</TotalTime>
  <Words>2367</Words>
  <Application>Microsoft Office PowerPoint</Application>
  <PresentationFormat>Widescreen</PresentationFormat>
  <Paragraphs>337</Paragraphs>
  <Slides>25</Slides>
  <Notes>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Calibri</vt:lpstr>
      <vt:lpstr>Wingdings</vt:lpstr>
      <vt:lpstr>Office Theme</vt:lpstr>
      <vt:lpstr>PowerPoint Presentation</vt:lpstr>
      <vt:lpstr>Motivation</vt:lpstr>
      <vt:lpstr>Soil Moisture Dataset Summary &amp; Source </vt:lpstr>
      <vt:lpstr>Dataset Summary (CNN)</vt:lpstr>
      <vt:lpstr>CNN Models </vt:lpstr>
      <vt:lpstr>EDA Soil Moisture </vt:lpstr>
      <vt:lpstr>EDA Data Preparation Feature Engineering Model Training Evaluation Strategy</vt:lpstr>
      <vt:lpstr>ML Model for Soil Moisture Prediction</vt:lpstr>
      <vt:lpstr>Results and Insights</vt:lpstr>
      <vt:lpstr>PowerPoint Presentation</vt:lpstr>
      <vt:lpstr>CNN Classification Result</vt:lpstr>
      <vt:lpstr>Limitations and Future 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Payal Dey</dc:creator>
  <cp:lastModifiedBy>Payal Dey</cp:lastModifiedBy>
  <cp:revision>3</cp:revision>
  <dcterms:created xsi:type="dcterms:W3CDTF">2025-11-30T17:58:50Z</dcterms:created>
  <dcterms:modified xsi:type="dcterms:W3CDTF">2025-12-02T16:44:39Z</dcterms:modified>
</cp:coreProperties>
</file>